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5" r:id="rId3"/>
  </p:sldMasterIdLst>
  <p:notesMasterIdLst>
    <p:notesMasterId r:id="rId8"/>
  </p:notesMasterIdLst>
  <p:handoutMasterIdLst>
    <p:handoutMasterId r:id="rId9"/>
  </p:handoutMasterIdLst>
  <p:sldIdLst>
    <p:sldId id="256" r:id="rId4"/>
    <p:sldId id="258" r:id="rId5"/>
    <p:sldId id="264" r:id="rId6"/>
    <p:sldId id="259" r:id="rId7"/>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2838BEF-8BB2-4498-84A7-C5851F593DF1}"/>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548" autoAdjust="0"/>
    <p:restoredTop sz="94607" autoAdjust="0"/>
  </p:normalViewPr>
  <p:slideViewPr>
    <p:cSldViewPr snapToGrid="0">
      <p:cViewPr varScale="1">
        <p:scale>
          <a:sx n="95" d="100"/>
          <a:sy n="95" d="100"/>
        </p:scale>
        <p:origin x="-114" y="-246"/>
      </p:cViewPr>
      <p:guideLst>
        <p:guide orient="horz" pos="2160"/>
        <p:guide pos="3840"/>
      </p:guideLst>
    </p:cSldViewPr>
  </p:slideViewPr>
  <p:outlineViewPr>
    <p:cViewPr>
      <p:scale>
        <a:sx n="33" d="100"/>
        <a:sy n="33" d="100"/>
      </p:scale>
      <p:origin x="0" y="-11940"/>
    </p:cViewPr>
  </p:outlineViewPr>
  <p:notesTextViewPr>
    <p:cViewPr>
      <p:scale>
        <a:sx n="3" d="2"/>
        <a:sy n="3" d="2"/>
      </p:scale>
      <p:origin x="0" y="0"/>
    </p:cViewPr>
  </p:notesTextViewPr>
  <p:sorterViewPr>
    <p:cViewPr>
      <p:scale>
        <a:sx n="50" d="100"/>
        <a:sy n="50" d="100"/>
      </p:scale>
      <p:origin x="0" y="0"/>
    </p:cViewPr>
  </p:sorterViewPr>
  <p:notesViewPr>
    <p:cSldViewPr snapToGrid="0">
      <p:cViewPr varScale="1">
        <p:scale>
          <a:sx n="72" d="100"/>
          <a:sy n="72" d="100"/>
        </p:scale>
        <p:origin x="4146" y="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heme" Target="theme/theme1.xml"/><Relationship Id="rId33"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a:extLst>
              <a:ext uri="{FF2B5EF4-FFF2-40B4-BE49-F238E27FC236}">
                <a16:creationId xmlns:a16="http://schemas.microsoft.com/office/drawing/2014/main" xmlns=""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52F28F9-3842-4BA7-ABCB-61745403FC86}" type="datetime1">
              <a:rPr lang="el-GR" smtClean="0"/>
              <a:pPr rtl="0"/>
              <a:t>19/10/2019</a:t>
            </a:fld>
            <a:endParaRPr lang="el-GR" dirty="0"/>
          </a:p>
        </p:txBody>
      </p:sp>
      <p:sp>
        <p:nvSpPr>
          <p:cNvPr id="4" name="Θέση υποσέλιδου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l-GR" smtClean="0"/>
              <a:pPr rtl="0"/>
              <a:t>‹#›</a:t>
            </a:fld>
            <a:endParaRPr lang="el-GR" dirty="0"/>
          </a:p>
        </p:txBody>
      </p:sp>
    </p:spTree>
    <p:extLst>
      <p:ext uri="{BB962C8B-B14F-4D97-AF65-F5344CB8AC3E}">
        <p14:creationId xmlns:p14="http://schemas.microsoft.com/office/powerpoint/2010/main" xmlns=""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FC9601E-EAB2-40C2-B8FD-DB4C91A82DFE}" type="datetime1">
              <a:rPr lang="el-GR" noProof="0" smtClean="0"/>
              <a:pPr rtl="0"/>
              <a:t>19/10/2019</a:t>
            </a:fld>
            <a:endParaRPr lang="el-GR" noProof="0"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Σύμβολ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Επεξεργασία στυλ κειμένου υποδείγματος</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Σύμβολ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818732-FA64-4F57-8EE6-57AA70E1F1E0}" type="slidenum">
              <a:rPr lang="el-GR" noProof="0" smtClean="0"/>
              <a:pPr rtl="0"/>
              <a:t>‹#›</a:t>
            </a:fld>
            <a:endParaRPr lang="el-GR" noProof="0" dirty="0"/>
          </a:p>
        </p:txBody>
      </p:sp>
    </p:spTree>
    <p:extLst>
      <p:ext uri="{BB962C8B-B14F-4D97-AF65-F5344CB8AC3E}">
        <p14:creationId xmlns:p14="http://schemas.microsoft.com/office/powerpoint/2010/main" xmlns="" val="3536302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smtClean="0"/>
              <a:pPr rtl="0"/>
              <a:t>1</a:t>
            </a:fld>
            <a:endParaRPr lang="el-GR" dirty="0"/>
          </a:p>
        </p:txBody>
      </p:sp>
    </p:spTree>
    <p:extLst>
      <p:ext uri="{BB962C8B-B14F-4D97-AF65-F5344CB8AC3E}">
        <p14:creationId xmlns:p14="http://schemas.microsoft.com/office/powerpoint/2010/main" xmlns="" val="2365437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2</a:t>
            </a:fld>
            <a:endParaRPr lang="el-GR" noProof="0" dirty="0"/>
          </a:p>
        </p:txBody>
      </p:sp>
    </p:spTree>
    <p:extLst>
      <p:ext uri="{BB962C8B-B14F-4D97-AF65-F5344CB8AC3E}">
        <p14:creationId xmlns:p14="http://schemas.microsoft.com/office/powerpoint/2010/main" xmlns="" val="2321992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3</a:t>
            </a:fld>
            <a:endParaRPr lang="el-GR" noProof="0" dirty="0"/>
          </a:p>
        </p:txBody>
      </p:sp>
    </p:spTree>
    <p:extLst>
      <p:ext uri="{BB962C8B-B14F-4D97-AF65-F5344CB8AC3E}">
        <p14:creationId xmlns:p14="http://schemas.microsoft.com/office/powerpoint/2010/main" xmlns="" val="2647307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2818732-FA64-4F57-8EE6-57AA70E1F1E0}" type="slidenum">
              <a:rPr lang="el-GR" noProof="0" smtClean="0"/>
              <a:pPr rtl="0"/>
              <a:t>4</a:t>
            </a:fld>
            <a:endParaRPr lang="el-GR" noProof="0" dirty="0"/>
          </a:p>
        </p:txBody>
      </p:sp>
    </p:spTree>
    <p:extLst>
      <p:ext uri="{BB962C8B-B14F-4D97-AF65-F5344CB8AC3E}">
        <p14:creationId xmlns:p14="http://schemas.microsoft.com/office/powerpoint/2010/main" xmlns="" val="2649218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Τίτλος"/>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F8CFA630-13BB-46C4-BD44-B2C5F9B66074}" type="datetimeFigureOut">
              <a:rPr lang="en-US" smtClean="0"/>
              <a:pPr/>
              <a:t>10/19/2019</a:t>
            </a:fld>
            <a:endParaRPr lang="en-US" dirty="0">
              <a:solidFill>
                <a:srgbClr val="FFFFFF"/>
              </a:solidFill>
            </a:endParaRPr>
          </a:p>
        </p:txBody>
      </p:sp>
      <p:sp>
        <p:nvSpPr>
          <p:cNvPr id="18" name="17 - Θέση υποσέλιδου"/>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pPr rtl="0"/>
            <a:r>
              <a:rPr lang="el-GR" noProof="0" smtClean="0"/>
              <a:t>Προσθέστε υποσέλιδο</a:t>
            </a:r>
            <a:endParaRPr lang="el-GR" noProof="0" dirty="0"/>
          </a:p>
        </p:txBody>
      </p:sp>
      <p:sp>
        <p:nvSpPr>
          <p:cNvPr id="29" name="28 - Θέση αριθμού διαφάνειας"/>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pPr rtl="0"/>
            <a:fld id="{19B51A1E-902D-48AF-9020-955120F399B6}" type="slidenum">
              <a:rPr lang="el-GR" noProof="0" smtClean="0"/>
              <a:pPr rtl="0"/>
              <a:t>‹#›</a:t>
            </a:fld>
            <a:endParaRPr lang="el-GR" noProof="0" dirty="0"/>
          </a:p>
        </p:txBody>
      </p:sp>
    </p:spTree>
  </p:cSld>
  <p:clrMapOvr>
    <a:overrideClrMapping bg1="lt1" tx1="dk1" bg2="lt2" tx2="dk2" accent1="accent1" accent2="accent2" accent3="accent3" accent4="accent4" accent5="accent5" accent6="accent6" hlink="hlink" folHlink="folHlink"/>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F8CFA630-13BB-46C4-BD44-B2C5F9B66074}" type="datetimeFigureOut">
              <a:rPr lang="en-US" smtClean="0"/>
              <a:pPr/>
              <a:t>10/19/2019</a:t>
            </a:fld>
            <a:endParaRPr lang="en-US"/>
          </a:p>
        </p:txBody>
      </p:sp>
      <p:sp>
        <p:nvSpPr>
          <p:cNvPr id="5" name="4 - Θέση υποσέλιδου"/>
          <p:cNvSpPr>
            <a:spLocks noGrp="1"/>
          </p:cNvSpPr>
          <p:nvPr>
            <p:ph type="ftr" sz="quarter" idx="11"/>
          </p:nvPr>
        </p:nvSpPr>
        <p:spPr/>
        <p:txBody>
          <a:bodyPr/>
          <a:lstStyle>
            <a:extLst/>
          </a:lstStyle>
          <a:p>
            <a:pPr rtl="0"/>
            <a:r>
              <a:rPr lang="el-GR" noProof="0" smtClean="0"/>
              <a:t>Προσθέστε υποσέλιδο</a:t>
            </a:r>
            <a:endParaRPr lang="el-GR" noProof="0" dirty="0"/>
          </a:p>
        </p:txBody>
      </p:sp>
      <p:sp>
        <p:nvSpPr>
          <p:cNvPr id="6" name="5 - Θέση αριθμού διαφάνειας"/>
          <p:cNvSpPr>
            <a:spLocks noGrp="1"/>
          </p:cNvSpPr>
          <p:nvPr>
            <p:ph type="sldNum" sz="quarter" idx="12"/>
          </p:nvPr>
        </p:nvSpPr>
        <p:spPr/>
        <p:txBody>
          <a:bodyPr/>
          <a:lstStyle>
            <a:extLst/>
          </a:lstStyle>
          <a:p>
            <a:pPr rtl="0"/>
            <a:fld id="{19B51A1E-902D-48AF-9020-955120F399B6}" type="slidenum">
              <a:rPr lang="el-GR" noProof="0" smtClean="0"/>
              <a:pPr rtl="0"/>
              <a:t>‹#›</a:t>
            </a:fld>
            <a:endParaRPr lang="el-GR" noProof="0" dirty="0"/>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37600" y="274956"/>
            <a:ext cx="2032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43"/>
            <a:ext cx="80264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5657088" y="6557946"/>
            <a:ext cx="2669952" cy="226902"/>
          </a:xfrm>
        </p:spPr>
        <p:txBody>
          <a:bodyPr/>
          <a:lstStyle>
            <a:extLst/>
          </a:lstStyle>
          <a:p>
            <a:fld id="{F8CFA630-13BB-46C4-BD44-B2C5F9B66074}" type="datetimeFigureOut">
              <a:rPr lang="en-US" smtClean="0"/>
              <a:pPr/>
              <a:t>10/19/2019</a:t>
            </a:fld>
            <a:endParaRPr lang="en-US" dirty="0"/>
          </a:p>
        </p:txBody>
      </p:sp>
      <p:sp>
        <p:nvSpPr>
          <p:cNvPr id="5" name="4 - Θέση υποσέλιδου"/>
          <p:cNvSpPr>
            <a:spLocks noGrp="1"/>
          </p:cNvSpPr>
          <p:nvPr>
            <p:ph type="ftr" sz="quarter" idx="11"/>
          </p:nvPr>
        </p:nvSpPr>
        <p:spPr>
          <a:xfrm>
            <a:off x="609600" y="6556248"/>
            <a:ext cx="4876800" cy="228600"/>
          </a:xfrm>
        </p:spPr>
        <p:txBody>
          <a:bodyPr/>
          <a:lstStyle>
            <a:extLst/>
          </a:lstStyle>
          <a:p>
            <a:pPr rtl="0"/>
            <a:r>
              <a:rPr lang="el-GR" noProof="0" smtClean="0"/>
              <a:t>Προσθέστε υποσέλιδο</a:t>
            </a:r>
            <a:endParaRPr lang="el-GR" noProof="0" dirty="0"/>
          </a:p>
        </p:txBody>
      </p:sp>
      <p:sp>
        <p:nvSpPr>
          <p:cNvPr id="6" name="5 - Θέση αριθμού διαφάνειας"/>
          <p:cNvSpPr>
            <a:spLocks noGrp="1"/>
          </p:cNvSpPr>
          <p:nvPr>
            <p:ph type="sldNum" sz="quarter" idx="12"/>
          </p:nvPr>
        </p:nvSpPr>
        <p:spPr>
          <a:xfrm>
            <a:off x="8339328" y="6553200"/>
            <a:ext cx="784448" cy="228600"/>
          </a:xfrm>
        </p:spPr>
        <p:txBody>
          <a:bodyPr/>
          <a:lstStyle>
            <a:lvl1pPr>
              <a:defRPr>
                <a:solidFill>
                  <a:schemeClr val="tx2"/>
                </a:solidFill>
              </a:defRPr>
            </a:lvl1pPr>
            <a:extLst/>
          </a:lstStyle>
          <a:p>
            <a:pPr rtl="0"/>
            <a:fld id="{19B51A1E-902D-48AF-9020-955120F399B6}" type="slidenum">
              <a:rPr lang="el-GR" noProof="0" smtClean="0"/>
              <a:pPr rtl="0"/>
              <a:t>‹#›</a:t>
            </a:fld>
            <a:endParaRPr lang="el-GR" noProof="0" dirty="0"/>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Διαφάνεια τίτλου">
    <p:spTree>
      <p:nvGrpSpPr>
        <p:cNvPr id="1" name=""/>
        <p:cNvGrpSpPr/>
        <p:nvPr/>
      </p:nvGrpSpPr>
      <p:grpSpPr>
        <a:xfrm>
          <a:off x="0" y="0"/>
          <a:ext cx="0" cy="0"/>
          <a:chOff x="0" y="0"/>
          <a:chExt cx="0" cy="0"/>
        </a:xfrm>
      </p:grpSpPr>
      <p:sp>
        <p:nvSpPr>
          <p:cNvPr id="11" name="Θέση εικόνας 10">
            <a:extLst>
              <a:ext uri="{FF2B5EF4-FFF2-40B4-BE49-F238E27FC236}">
                <a16:creationId xmlns:a16="http://schemas.microsoft.com/office/drawing/2014/main" xmlns="" id="{171E5E3D-6A1C-49BA-9E11-FC053AD81804}"/>
              </a:ext>
            </a:extLst>
          </p:cNvPr>
          <p:cNvSpPr>
            <a:spLocks noGrp="1"/>
          </p:cNvSpPr>
          <p:nvPr>
            <p:ph type="pic" sz="quarter" idx="13" hasCustomPrompt="1"/>
          </p:nvPr>
        </p:nvSpPr>
        <p:spPr>
          <a:xfrm>
            <a:off x="0" y="0"/>
            <a:ext cx="12192000" cy="6784058"/>
          </a:xfrm>
          <a:solidFill>
            <a:schemeClr val="bg1">
              <a:lumMod val="95000"/>
            </a:schemeClr>
          </a:solidFill>
        </p:spPr>
        <p:txBody>
          <a:bodyPr tIns="1116000" rIns="0" rtlCol="0" anchor="t"/>
          <a:lstStyle>
            <a:lvl1pPr marL="0" indent="0" algn="ctr">
              <a:buNone/>
              <a:defRPr/>
            </a:lvl1pPr>
          </a:lstStyle>
          <a:p>
            <a:pPr rtl="0"/>
            <a:r>
              <a:rPr lang="el-GR" noProof="0" dirty="0"/>
              <a:t>Εισαγάγετε ή μεταφέρετε και αποθέστε τη φωτογραφία σας</a:t>
            </a:r>
          </a:p>
        </p:txBody>
      </p:sp>
      <p:sp>
        <p:nvSpPr>
          <p:cNvPr id="2" name="Τίτλος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144000" y="3163899"/>
            <a:ext cx="4860000" cy="1800000"/>
          </a:xfrm>
          <a:solidFill>
            <a:schemeClr val="bg1"/>
          </a:solidFill>
          <a:ln>
            <a:noFill/>
          </a:ln>
        </p:spPr>
        <p:txBody>
          <a:bodyPr lIns="180000" tIns="72000" rIns="180000" bIns="72000" rtlCol="0" anchor="ctr"/>
          <a:lstStyle>
            <a:lvl1pPr algn="l">
              <a:defRPr sz="5000">
                <a:solidFill>
                  <a:schemeClr val="tx1">
                    <a:lumMod val="75000"/>
                    <a:lumOff val="25000"/>
                  </a:schemeClr>
                </a:solidFill>
              </a:defRPr>
            </a:lvl1pPr>
          </a:lstStyle>
          <a:p>
            <a:pPr rtl="0"/>
            <a:r>
              <a:rPr lang="el-GR" noProof="0" dirty="0"/>
              <a:t>Τίτλος εξωφύλλου 1</a:t>
            </a:r>
          </a:p>
        </p:txBody>
      </p:sp>
      <p:sp>
        <p:nvSpPr>
          <p:cNvPr id="3" name="Υπότιτλος 2">
            <a:extLst>
              <a:ext uri="{FF2B5EF4-FFF2-40B4-BE49-F238E27FC236}">
                <a16:creationId xmlns:a16="http://schemas.microsoft.com/office/drawing/2014/main" xmlns="" id="{C9980B88-3F4A-4688-9ED0-17EF37E62D93}"/>
              </a:ext>
            </a:extLst>
          </p:cNvPr>
          <p:cNvSpPr>
            <a:spLocks noGrp="1"/>
          </p:cNvSpPr>
          <p:nvPr>
            <p:ph type="subTitle" idx="1"/>
          </p:nvPr>
        </p:nvSpPr>
        <p:spPr>
          <a:xfrm>
            <a:off x="144000" y="5119698"/>
            <a:ext cx="4860000" cy="836602"/>
          </a:xfrm>
          <a:solidFill>
            <a:schemeClr val="bg1"/>
          </a:solidFill>
        </p:spPr>
        <p:txBody>
          <a:bodyPr lIns="180000" tIns="72000" rIns="180000" bIns="72000" rtlCol="0" anchor="ct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smtClean="0"/>
              <a:t>Κάντε κλικ για να επεξεργαστείτε τον υπότιτλο του υποδείγματος</a:t>
            </a:r>
            <a:endParaRPr lang="el-GR" noProof="0" dirty="0"/>
          </a:p>
        </p:txBody>
      </p:sp>
      <p:sp>
        <p:nvSpPr>
          <p:cNvPr id="12" name="Ορθογώνιο 11">
            <a:extLst>
              <a:ext uri="{FF2B5EF4-FFF2-40B4-BE49-F238E27FC236}">
                <a16:creationId xmlns:a16="http://schemas.microsoft.com/office/drawing/2014/main" xmlns="" id="{3114E411-DCD8-47C4-8385-C03FBB18B180}"/>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3" name="Ορθογώνιο 12">
            <a:extLst>
              <a:ext uri="{FF2B5EF4-FFF2-40B4-BE49-F238E27FC236}">
                <a16:creationId xmlns:a16="http://schemas.microsoft.com/office/drawing/2014/main" xmlns="" id="{D5BF3746-E60B-4321-998E-07F04440CEAC}"/>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Tree>
    <p:extLst>
      <p:ext uri="{BB962C8B-B14F-4D97-AF65-F5344CB8AC3E}">
        <p14:creationId xmlns:p14="http://schemas.microsoft.com/office/powerpoint/2010/main" xmlns="" val="1334038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Διαφάνεια τίτλου">
    <p:spTree>
      <p:nvGrpSpPr>
        <p:cNvPr id="1" name=""/>
        <p:cNvGrpSpPr/>
        <p:nvPr/>
      </p:nvGrpSpPr>
      <p:grpSpPr>
        <a:xfrm>
          <a:off x="0" y="0"/>
          <a:ext cx="0" cy="0"/>
          <a:chOff x="0" y="0"/>
          <a:chExt cx="0" cy="0"/>
        </a:xfrm>
      </p:grpSpPr>
      <p:sp>
        <p:nvSpPr>
          <p:cNvPr id="12" name="Θέση εικόνας 10">
            <a:extLst>
              <a:ext uri="{FF2B5EF4-FFF2-40B4-BE49-F238E27FC236}">
                <a16:creationId xmlns:a16="http://schemas.microsoft.com/office/drawing/2014/main" xmlns=""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0" rIns="540000" rtlCol="0" anchor="ctr"/>
          <a:lstStyle>
            <a:lvl1pPr marL="0" indent="0" algn="r">
              <a:buNone/>
              <a:defRPr/>
            </a:lvl1pPr>
          </a:lstStyle>
          <a:p>
            <a:pPr rtl="0"/>
            <a:r>
              <a:rPr lang="el-GR" noProof="0" dirty="0"/>
              <a:t>Εισαγάγετε ή μεταφέρετε και αποθέστε τη φωτογραφία σας</a:t>
            </a:r>
          </a:p>
        </p:txBody>
      </p:sp>
      <p:sp>
        <p:nvSpPr>
          <p:cNvPr id="13" name="Ορθογώνιο 12">
            <a:extLst>
              <a:ext uri="{FF2B5EF4-FFF2-40B4-BE49-F238E27FC236}">
                <a16:creationId xmlns:a16="http://schemas.microsoft.com/office/drawing/2014/main" xmlns=""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4" name="Ορθογώνιο 13">
            <a:extLst>
              <a:ext uri="{FF2B5EF4-FFF2-40B4-BE49-F238E27FC236}">
                <a16:creationId xmlns:a16="http://schemas.microsoft.com/office/drawing/2014/main" xmlns=""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1404000" rtlCol="0" anchor="b"/>
          <a:lstStyle>
            <a:lvl1pPr algn="l">
              <a:defRPr sz="5000">
                <a:solidFill>
                  <a:schemeClr val="tx1">
                    <a:lumMod val="75000"/>
                    <a:lumOff val="25000"/>
                  </a:schemeClr>
                </a:solidFill>
              </a:defRPr>
            </a:lvl1pPr>
          </a:lstStyle>
          <a:p>
            <a:pPr rtl="0"/>
            <a:r>
              <a:rPr lang="el-GR" noProof="0" dirty="0"/>
              <a:t>Τίτλος εξωφύλλου 2</a:t>
            </a:r>
          </a:p>
        </p:txBody>
      </p:sp>
      <p:sp>
        <p:nvSpPr>
          <p:cNvPr id="3" name="Υπότιτλος 2">
            <a:extLst>
              <a:ext uri="{FF2B5EF4-FFF2-40B4-BE49-F238E27FC236}">
                <a16:creationId xmlns:a16="http://schemas.microsoft.com/office/drawing/2014/main" xmlns="" id="{C9980B88-3F4A-4688-9ED0-17EF37E62D93}"/>
              </a:ext>
            </a:extLst>
          </p:cNvPr>
          <p:cNvSpPr>
            <a:spLocks noGrp="1"/>
          </p:cNvSpPr>
          <p:nvPr>
            <p:ph type="subTitle" idx="1"/>
          </p:nvPr>
        </p:nvSpPr>
        <p:spPr>
          <a:xfrm>
            <a:off x="607606" y="5578496"/>
            <a:ext cx="3932788" cy="750814"/>
          </a:xfrm>
          <a:noFill/>
        </p:spPr>
        <p:txBody>
          <a:bodyPr lIns="0" tIns="0" rIns="0" bIns="0" rtlCol="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smtClean="0"/>
              <a:t>Κάντε κλικ για να επεξεργαστείτε τον υπότιτλο του υποδείγματος</a:t>
            </a:r>
            <a:endParaRPr lang="el-GR" noProof="0" dirty="0"/>
          </a:p>
        </p:txBody>
      </p:sp>
      <p:sp>
        <p:nvSpPr>
          <p:cNvPr id="6" name="Θέση εικόνας 5">
            <a:extLst>
              <a:ext uri="{FF2B5EF4-FFF2-40B4-BE49-F238E27FC236}">
                <a16:creationId xmlns:a16="http://schemas.microsoft.com/office/drawing/2014/main" xmlns="" id="{63EB74F7-DC44-48B1-8EF5-BD557540B41C}"/>
              </a:ext>
            </a:extLst>
          </p:cNvPr>
          <p:cNvSpPr>
            <a:spLocks noGrp="1"/>
          </p:cNvSpPr>
          <p:nvPr>
            <p:ph type="pic" sz="quarter" idx="14"/>
          </p:nvPr>
        </p:nvSpPr>
        <p:spPr>
          <a:xfrm>
            <a:off x="607606" y="764518"/>
            <a:ext cx="3932788" cy="2448000"/>
          </a:xfrm>
          <a:solidFill>
            <a:schemeClr val="bg1">
              <a:lumMod val="95000"/>
            </a:schemeClr>
          </a:solidFill>
        </p:spPr>
        <p:txBody>
          <a:bodyPr rtlCol="0" anchor="ctr"/>
          <a:lstStyle>
            <a:lvl1pPr marL="0" indent="0" algn="ctr">
              <a:buNone/>
              <a:defRPr/>
            </a:lvl1pPr>
          </a:lstStyle>
          <a:p>
            <a:pPr rtl="0"/>
            <a:r>
              <a:rPr lang="el-GR" noProof="0" smtClean="0"/>
              <a:t>Κάντε κλικ στο εικονίδιο για να προσθέσετε μια εικόνα</a:t>
            </a:r>
            <a:endParaRPr lang="el-GR" noProof="0" dirty="0"/>
          </a:p>
        </p:txBody>
      </p:sp>
    </p:spTree>
    <p:extLst>
      <p:ext uri="{BB962C8B-B14F-4D97-AF65-F5344CB8AC3E}">
        <p14:creationId xmlns:p14="http://schemas.microsoft.com/office/powerpoint/2010/main" xmlns="" val="1454445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Τίτλος και περιεχόμενο">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xmlns="" id="{A4BB9D81-6871-4A9D-BF45-2D079E803094}"/>
              </a:ext>
            </a:extLst>
          </p:cNvPr>
          <p:cNvPicPr>
            <a:picLocks noChangeAspect="1"/>
          </p:cNvPicPr>
          <p:nvPr userDrawn="1"/>
        </p:nvPicPr>
        <p:blipFill>
          <a:blip r:embed="rId2"/>
          <a:stretch>
            <a:fillRect/>
          </a:stretch>
        </p:blipFill>
        <p:spPr>
          <a:xfrm>
            <a:off x="663465" y="812097"/>
            <a:ext cx="11528535" cy="5645385"/>
          </a:xfrm>
          <a:prstGeom prst="rect">
            <a:avLst/>
          </a:prstGeom>
        </p:spPr>
      </p:pic>
      <p:sp>
        <p:nvSpPr>
          <p:cNvPr id="8" name="Θέση εικόνας 10">
            <a:extLst>
              <a:ext uri="{FF2B5EF4-FFF2-40B4-BE49-F238E27FC236}">
                <a16:creationId xmlns:a16="http://schemas.microsoft.com/office/drawing/2014/main" xmlns="" id="{D7C80831-068A-4F76-B718-3D893A2E5B24}"/>
              </a:ext>
            </a:extLst>
          </p:cNvPr>
          <p:cNvSpPr>
            <a:spLocks noGrp="1"/>
          </p:cNvSpPr>
          <p:nvPr>
            <p:ph type="pic" sz="quarter" idx="13" hasCustomPrompt="1"/>
          </p:nvPr>
        </p:nvSpPr>
        <p:spPr>
          <a:xfrm>
            <a:off x="5217319" y="125540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dirty="0"/>
              <a:t>Εισαγάγετε ή μεταφέρετε και αποθέστε το σχέδιο οθόνης σας εδώ</a:t>
            </a:r>
          </a:p>
        </p:txBody>
      </p:sp>
      <p:sp>
        <p:nvSpPr>
          <p:cNvPr id="3" name="Θέση περιεχομένου 2">
            <a:extLst>
              <a:ext uri="{FF2B5EF4-FFF2-40B4-BE49-F238E27FC236}">
                <a16:creationId xmlns:a16="http://schemas.microsoft.com/office/drawing/2014/main" xmlns="" id="{B1948E38-8FB0-4E51-A01C-C88794372E50}"/>
              </a:ext>
            </a:extLst>
          </p:cNvPr>
          <p:cNvSpPr>
            <a:spLocks noGrp="1"/>
          </p:cNvSpPr>
          <p:nvPr>
            <p:ph idx="1"/>
          </p:nvPr>
        </p:nvSpPr>
        <p:spPr>
          <a:xfrm>
            <a:off x="424370" y="3955774"/>
            <a:ext cx="3978665" cy="1976617"/>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smtClean="0"/>
              <a:t>Kλικ για επεξεργασία των στυλ του υποδείγματος</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5" name="Θέση αριθμού διαφάνειας 4">
            <a:extLst>
              <a:ext uri="{FF2B5EF4-FFF2-40B4-BE49-F238E27FC236}">
                <a16:creationId xmlns:a16="http://schemas.microsoft.com/office/drawing/2014/main" xmlns="" id="{9A5F0423-B6EE-42FD-9306-5E965142C6CE}"/>
              </a:ext>
            </a:extLst>
          </p:cNvPr>
          <p:cNvSpPr>
            <a:spLocks noGrp="1"/>
          </p:cNvSpPr>
          <p:nvPr>
            <p:ph type="sldNum" sz="quarter" idx="11"/>
          </p:nvPr>
        </p:nvSpPr>
        <p:spPr/>
        <p:txBody>
          <a:bodyPr rtlCol="0"/>
          <a:lstStyle/>
          <a:p>
            <a:pPr rtl="0"/>
            <a:fld id="{19B51A1E-902D-48AF-9020-955120F399B6}" type="slidenum">
              <a:rPr lang="el-GR" noProof="0" smtClean="0"/>
              <a:pPr rtl="0"/>
              <a:t>‹#›</a:t>
            </a:fld>
            <a:endParaRPr lang="el-GR" noProof="0" dirty="0"/>
          </a:p>
        </p:txBody>
      </p:sp>
      <p:sp>
        <p:nvSpPr>
          <p:cNvPr id="6" name="Θέση υποσέλιδου 5">
            <a:extLst>
              <a:ext uri="{FF2B5EF4-FFF2-40B4-BE49-F238E27FC236}">
                <a16:creationId xmlns:a16="http://schemas.microsoft.com/office/drawing/2014/main" xmlns="" id="{FBCE01B6-FB5C-471B-B95B-DB3DC8A0E4BD}"/>
              </a:ext>
            </a:extLst>
          </p:cNvPr>
          <p:cNvSpPr>
            <a:spLocks noGrp="1"/>
          </p:cNvSpPr>
          <p:nvPr>
            <p:ph type="ftr" sz="quarter" idx="12"/>
          </p:nvPr>
        </p:nvSpPr>
        <p:spPr/>
        <p:txBody>
          <a:bodyPr rtlCol="0"/>
          <a:lstStyle/>
          <a:p>
            <a:pPr rtl="0"/>
            <a:r>
              <a:rPr lang="el-GR" noProof="0" dirty="0"/>
              <a:t>Προσθέστε υποσέλιδο</a:t>
            </a:r>
          </a:p>
        </p:txBody>
      </p:sp>
      <p:sp>
        <p:nvSpPr>
          <p:cNvPr id="9" name="Τίτλος 8">
            <a:extLst>
              <a:ext uri="{FF2B5EF4-FFF2-40B4-BE49-F238E27FC236}">
                <a16:creationId xmlns:a16="http://schemas.microsoft.com/office/drawing/2014/main" xmlns="" id="{5CA0D6D2-4DA0-4AEE-95C1-E8BDD0515364}"/>
              </a:ext>
            </a:extLst>
          </p:cNvPr>
          <p:cNvSpPr>
            <a:spLocks noGrp="1"/>
          </p:cNvSpPr>
          <p:nvPr>
            <p:ph type="title" hasCustomPrompt="1"/>
          </p:nvPr>
        </p:nvSpPr>
        <p:spPr>
          <a:xfrm>
            <a:off x="432000" y="432000"/>
            <a:ext cx="3971035" cy="432000"/>
          </a:xfrm>
        </p:spPr>
        <p:txBody>
          <a:bodyPr rtlCol="0" anchor="t"/>
          <a:lstStyle>
            <a:lvl1pPr>
              <a:defRPr>
                <a:solidFill>
                  <a:schemeClr val="tx1">
                    <a:lumMod val="75000"/>
                    <a:lumOff val="25000"/>
                  </a:schemeClr>
                </a:solidFill>
              </a:defRPr>
            </a:lvl1pPr>
          </a:lstStyle>
          <a:p>
            <a:pPr rtl="0"/>
            <a:r>
              <a:rPr lang="el-GR" noProof="0" dirty="0"/>
              <a:t>Κάντε κλικ για να επεξεργαστείτε τον τίτλο</a:t>
            </a:r>
          </a:p>
        </p:txBody>
      </p:sp>
      <p:sp>
        <p:nvSpPr>
          <p:cNvPr id="4" name="Θέση κειμένου 3">
            <a:extLst>
              <a:ext uri="{FF2B5EF4-FFF2-40B4-BE49-F238E27FC236}">
                <a16:creationId xmlns:a16="http://schemas.microsoft.com/office/drawing/2014/main" xmlns="" id="{86E450DC-177B-4710-8122-B192B58AB345}"/>
              </a:ext>
            </a:extLst>
          </p:cNvPr>
          <p:cNvSpPr>
            <a:spLocks noGrp="1"/>
          </p:cNvSpPr>
          <p:nvPr>
            <p:ph type="body" sz="quarter" idx="14" hasCustomPrompt="1"/>
          </p:nvPr>
        </p:nvSpPr>
        <p:spPr>
          <a:xfrm>
            <a:off x="423863" y="2563813"/>
            <a:ext cx="3979862" cy="1212850"/>
          </a:xfrm>
        </p:spPr>
        <p:txBody>
          <a:bodyPr rtlCol="0" anchor="b"/>
          <a:lstStyle>
            <a:lvl1pPr marL="0" indent="0">
              <a:buNone/>
              <a:defRPr sz="2800">
                <a:latin typeface="+mj-lt"/>
              </a:defRPr>
            </a:lvl1pPr>
            <a:lvl2pPr marL="266700" indent="0">
              <a:buNone/>
              <a:defRPr>
                <a:latin typeface="+mj-lt"/>
              </a:defRPr>
            </a:lvl2pPr>
            <a:lvl3pPr marL="542925" indent="0">
              <a:buNone/>
              <a:defRPr>
                <a:latin typeface="+mj-lt"/>
              </a:defRPr>
            </a:lvl3pPr>
            <a:lvl4pPr marL="809625" indent="0">
              <a:buNone/>
              <a:defRPr>
                <a:latin typeface="+mj-lt"/>
              </a:defRPr>
            </a:lvl4pPr>
            <a:lvl5pPr marL="1076325" indent="0">
              <a:buNone/>
              <a:defRPr>
                <a:latin typeface="+mj-lt"/>
              </a:defRPr>
            </a:lvl5pPr>
          </a:lstStyle>
          <a:p>
            <a:pPr lvl="0" rtl="0"/>
            <a:r>
              <a:rPr lang="el-GR" noProof="0" dirty="0"/>
              <a:t>Επισημασμένο κείμενο</a:t>
            </a:r>
          </a:p>
        </p:txBody>
      </p:sp>
    </p:spTree>
    <p:extLst>
      <p:ext uri="{BB962C8B-B14F-4D97-AF65-F5344CB8AC3E}">
        <p14:creationId xmlns:p14="http://schemas.microsoft.com/office/powerpoint/2010/main" xmlns="" val="4197012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Διαφάνεια τίτλου">
    <p:spTree>
      <p:nvGrpSpPr>
        <p:cNvPr id="1" name=""/>
        <p:cNvGrpSpPr/>
        <p:nvPr/>
      </p:nvGrpSpPr>
      <p:grpSpPr>
        <a:xfrm>
          <a:off x="0" y="0"/>
          <a:ext cx="0" cy="0"/>
          <a:chOff x="0" y="0"/>
          <a:chExt cx="0" cy="0"/>
        </a:xfrm>
      </p:grpSpPr>
      <p:sp>
        <p:nvSpPr>
          <p:cNvPr id="11" name="Θέση εικόνας 10">
            <a:extLst>
              <a:ext uri="{FF2B5EF4-FFF2-40B4-BE49-F238E27FC236}">
                <a16:creationId xmlns:a16="http://schemas.microsoft.com/office/drawing/2014/main" xmlns="" id="{171E5E3D-6A1C-49BA-9E11-FC053AD81804}"/>
              </a:ext>
            </a:extLst>
          </p:cNvPr>
          <p:cNvSpPr>
            <a:spLocks noGrp="1"/>
          </p:cNvSpPr>
          <p:nvPr>
            <p:ph type="pic" sz="quarter" idx="13" hasCustomPrompt="1"/>
          </p:nvPr>
        </p:nvSpPr>
        <p:spPr>
          <a:xfrm>
            <a:off x="0" y="0"/>
            <a:ext cx="12192000" cy="6013450"/>
          </a:xfrm>
          <a:solidFill>
            <a:schemeClr val="bg1">
              <a:lumMod val="95000"/>
            </a:schemeClr>
          </a:solidFill>
        </p:spPr>
        <p:txBody>
          <a:bodyPr lIns="576000" tIns="0" rIns="36000" bIns="0" rtlCol="0" anchor="ctr"/>
          <a:lstStyle>
            <a:lvl1pPr marL="0" indent="0" algn="l">
              <a:buNone/>
              <a:defRPr/>
            </a:lvl1pPr>
          </a:lstStyle>
          <a:p>
            <a:pPr rtl="0"/>
            <a:r>
              <a:rPr lang="el-GR" noProof="0" dirty="0"/>
              <a:t>Εισαγάγετε ή μεταφέρετε και αποθέστε τη φωτογραφία σας</a:t>
            </a:r>
          </a:p>
        </p:txBody>
      </p:sp>
      <p:sp>
        <p:nvSpPr>
          <p:cNvPr id="2" name="Τίτλος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189200" y="163897"/>
            <a:ext cx="4860000" cy="5724000"/>
          </a:xfrm>
          <a:solidFill>
            <a:schemeClr val="bg1"/>
          </a:solidFill>
          <a:ln>
            <a:noFill/>
          </a:ln>
        </p:spPr>
        <p:txBody>
          <a:bodyPr lIns="432000" tIns="72000" rIns="288000" bIns="1404000" rtlCol="0" anchor="b"/>
          <a:lstStyle>
            <a:lvl1pPr algn="l">
              <a:defRPr sz="4500">
                <a:solidFill>
                  <a:schemeClr val="tx1">
                    <a:lumMod val="75000"/>
                    <a:lumOff val="25000"/>
                  </a:schemeClr>
                </a:solidFill>
              </a:defRPr>
            </a:lvl1pPr>
          </a:lstStyle>
          <a:p>
            <a:pPr rtl="0"/>
            <a:r>
              <a:rPr lang="el-GR" noProof="0" dirty="0"/>
              <a:t>Τίτλος διαφάνειας διαχωρισμού</a:t>
            </a:r>
          </a:p>
        </p:txBody>
      </p:sp>
      <p:sp>
        <p:nvSpPr>
          <p:cNvPr id="3" name="Υπότιτλος 2">
            <a:extLst>
              <a:ext uri="{FF2B5EF4-FFF2-40B4-BE49-F238E27FC236}">
                <a16:creationId xmlns:a16="http://schemas.microsoft.com/office/drawing/2014/main" xmlns="" id="{C9980B88-3F4A-4688-9ED0-17EF37E62D93}"/>
              </a:ext>
            </a:extLst>
          </p:cNvPr>
          <p:cNvSpPr>
            <a:spLocks noGrp="1"/>
          </p:cNvSpPr>
          <p:nvPr>
            <p:ph type="subTitle" idx="1"/>
          </p:nvPr>
        </p:nvSpPr>
        <p:spPr>
          <a:xfrm>
            <a:off x="7652806" y="4837186"/>
            <a:ext cx="3932788" cy="750814"/>
          </a:xfrm>
          <a:noFill/>
        </p:spPr>
        <p:txBody>
          <a:bodyPr lIns="0" tIns="0" rIns="0" bIns="0" rtlCol="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smtClean="0"/>
              <a:t>Κάντε κλικ για να επεξεργαστείτε τον υπότιτλο του υποδείγματος</a:t>
            </a:r>
            <a:endParaRPr lang="el-GR" noProof="0" dirty="0"/>
          </a:p>
        </p:txBody>
      </p:sp>
      <p:sp>
        <p:nvSpPr>
          <p:cNvPr id="5" name="Θέση αριθμού διαφάνειας 4">
            <a:extLst>
              <a:ext uri="{FF2B5EF4-FFF2-40B4-BE49-F238E27FC236}">
                <a16:creationId xmlns:a16="http://schemas.microsoft.com/office/drawing/2014/main" xmlns="" id="{AE6A6BE3-DFA9-4797-868F-D23E7118FAB9}"/>
              </a:ext>
            </a:extLst>
          </p:cNvPr>
          <p:cNvSpPr>
            <a:spLocks noGrp="1"/>
          </p:cNvSpPr>
          <p:nvPr>
            <p:ph type="sldNum" sz="quarter" idx="11"/>
          </p:nvPr>
        </p:nvSpPr>
        <p:spPr/>
        <p:txBody>
          <a:bodyPr rtlCol="0"/>
          <a:lstStyle/>
          <a:p>
            <a:pPr rtl="0"/>
            <a:fld id="{19B51A1E-902D-48AF-9020-955120F399B6}" type="slidenum">
              <a:rPr lang="el-GR" noProof="0" smtClean="0"/>
              <a:pPr rtl="0"/>
              <a:t>‹#›</a:t>
            </a:fld>
            <a:endParaRPr lang="el-GR" noProof="0" dirty="0"/>
          </a:p>
        </p:txBody>
      </p:sp>
      <p:sp>
        <p:nvSpPr>
          <p:cNvPr id="9" name="Θέση υποσέλιδου 8">
            <a:extLst>
              <a:ext uri="{FF2B5EF4-FFF2-40B4-BE49-F238E27FC236}">
                <a16:creationId xmlns:a16="http://schemas.microsoft.com/office/drawing/2014/main" xmlns="" id="{827C91B9-2B28-435F-8A65-9FB91CE2F765}"/>
              </a:ext>
            </a:extLst>
          </p:cNvPr>
          <p:cNvSpPr>
            <a:spLocks noGrp="1"/>
          </p:cNvSpPr>
          <p:nvPr>
            <p:ph type="ftr" sz="quarter" idx="12"/>
          </p:nvPr>
        </p:nvSpPr>
        <p:spPr/>
        <p:txBody>
          <a:bodyPr rtlCol="0"/>
          <a:lstStyle/>
          <a:p>
            <a:pPr rtl="0"/>
            <a:r>
              <a:rPr lang="el-GR" noProof="0"/>
              <a:t>Προσθέστε υποσέλιδο</a:t>
            </a:r>
            <a:endParaRPr lang="el-GR" noProof="0" dirty="0"/>
          </a:p>
        </p:txBody>
      </p:sp>
      <p:sp>
        <p:nvSpPr>
          <p:cNvPr id="8" name="Θέση εικόνας 5">
            <a:extLst>
              <a:ext uri="{FF2B5EF4-FFF2-40B4-BE49-F238E27FC236}">
                <a16:creationId xmlns:a16="http://schemas.microsoft.com/office/drawing/2014/main" xmlns="" id="{22A84B62-AFF6-45B7-8ACB-FE91AB69BFEA}"/>
              </a:ext>
            </a:extLst>
          </p:cNvPr>
          <p:cNvSpPr>
            <a:spLocks noGrp="1"/>
          </p:cNvSpPr>
          <p:nvPr>
            <p:ph type="pic" sz="quarter" idx="14"/>
          </p:nvPr>
        </p:nvSpPr>
        <p:spPr>
          <a:xfrm>
            <a:off x="7652806" y="764519"/>
            <a:ext cx="3932788" cy="1872000"/>
          </a:xfrm>
          <a:solidFill>
            <a:schemeClr val="bg1">
              <a:lumMod val="95000"/>
            </a:schemeClr>
          </a:solidFill>
        </p:spPr>
        <p:txBody>
          <a:bodyPr rtlCol="0" anchor="ctr"/>
          <a:lstStyle>
            <a:lvl1pPr marL="0" indent="0" algn="ctr">
              <a:buNone/>
              <a:defRPr/>
            </a:lvl1pPr>
          </a:lstStyle>
          <a:p>
            <a:pPr rtl="0"/>
            <a:r>
              <a:rPr lang="el-GR" noProof="0" smtClean="0"/>
              <a:t>Κάντε κλικ στο εικονίδιο για να προσθέσετε μια εικόνα</a:t>
            </a:r>
            <a:endParaRPr lang="el-GR" noProof="0" dirty="0"/>
          </a:p>
        </p:txBody>
      </p:sp>
    </p:spTree>
    <p:extLst>
      <p:ext uri="{BB962C8B-B14F-4D97-AF65-F5344CB8AC3E}">
        <p14:creationId xmlns:p14="http://schemas.microsoft.com/office/powerpoint/2010/main" xmlns="" val="3648962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el-GR" noProof="0" smtClean="0"/>
              <a:t>Kλικ για επεξεργασία του τίτλου</a:t>
            </a:r>
            <a:endParaRPr lang="el-GR" noProof="0" dirty="0"/>
          </a:p>
        </p:txBody>
      </p:sp>
      <p:sp>
        <p:nvSpPr>
          <p:cNvPr id="6" name="Θέση υποσέλιδου 5">
            <a:extLst>
              <a:ext uri="{FF2B5EF4-FFF2-40B4-BE49-F238E27FC236}">
                <a16:creationId xmlns:a16="http://schemas.microsoft.com/office/drawing/2014/main" xmlns=""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5" name="Θέση κειμένου 8">
            <a:extLst>
              <a:ext uri="{FF2B5EF4-FFF2-40B4-BE49-F238E27FC236}">
                <a16:creationId xmlns:a16="http://schemas.microsoft.com/office/drawing/2014/main" xmlns="" id="{31898370-0247-41A8-AF7A-6DD67D2AEDB1}"/>
              </a:ext>
            </a:extLst>
          </p:cNvPr>
          <p:cNvSpPr>
            <a:spLocks noGrp="1"/>
          </p:cNvSpPr>
          <p:nvPr>
            <p:ph type="body" sz="quarter" idx="17" hasCustomPrompt="1"/>
          </p:nvPr>
        </p:nvSpPr>
        <p:spPr>
          <a:xfrm>
            <a:off x="4318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1</a:t>
            </a:r>
          </a:p>
        </p:txBody>
      </p:sp>
      <p:sp>
        <p:nvSpPr>
          <p:cNvPr id="8" name="Θέση κειμένου 10">
            <a:extLst>
              <a:ext uri="{FF2B5EF4-FFF2-40B4-BE49-F238E27FC236}">
                <a16:creationId xmlns:a16="http://schemas.microsoft.com/office/drawing/2014/main" xmlns="" id="{697E4DC3-72E4-4678-9EB9-18EF75AE1A59}"/>
              </a:ext>
            </a:extLst>
          </p:cNvPr>
          <p:cNvSpPr>
            <a:spLocks noGrp="1"/>
          </p:cNvSpPr>
          <p:nvPr>
            <p:ph type="body" sz="quarter" idx="18" hasCustomPrompt="1"/>
          </p:nvPr>
        </p:nvSpPr>
        <p:spPr>
          <a:xfrm>
            <a:off x="43180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9" name="Θέση κειμένου 8">
            <a:extLst>
              <a:ext uri="{FF2B5EF4-FFF2-40B4-BE49-F238E27FC236}">
                <a16:creationId xmlns:a16="http://schemas.microsoft.com/office/drawing/2014/main" xmlns="" id="{07F18567-9326-411F-BA8D-561D58C7DD91}"/>
              </a:ext>
            </a:extLst>
          </p:cNvPr>
          <p:cNvSpPr>
            <a:spLocks noGrp="1"/>
          </p:cNvSpPr>
          <p:nvPr>
            <p:ph type="body" sz="quarter" idx="33" hasCustomPrompt="1"/>
          </p:nvPr>
        </p:nvSpPr>
        <p:spPr>
          <a:xfrm>
            <a:off x="27718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2</a:t>
            </a:r>
          </a:p>
        </p:txBody>
      </p:sp>
      <p:sp>
        <p:nvSpPr>
          <p:cNvPr id="10" name="Θέση κειμένου 10">
            <a:extLst>
              <a:ext uri="{FF2B5EF4-FFF2-40B4-BE49-F238E27FC236}">
                <a16:creationId xmlns:a16="http://schemas.microsoft.com/office/drawing/2014/main" xmlns="" id="{39809F78-EA1B-4C23-A53E-7DE8B4A6AE1D}"/>
              </a:ext>
            </a:extLst>
          </p:cNvPr>
          <p:cNvSpPr>
            <a:spLocks noGrp="1"/>
          </p:cNvSpPr>
          <p:nvPr>
            <p:ph type="body" sz="quarter" idx="34" hasCustomPrompt="1"/>
          </p:nvPr>
        </p:nvSpPr>
        <p:spPr>
          <a:xfrm>
            <a:off x="277185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1" name="Θέση κειμένου 8">
            <a:extLst>
              <a:ext uri="{FF2B5EF4-FFF2-40B4-BE49-F238E27FC236}">
                <a16:creationId xmlns:a16="http://schemas.microsoft.com/office/drawing/2014/main" xmlns="" id="{97E7DC10-1618-471B-9441-C640C7FEDD37}"/>
              </a:ext>
            </a:extLst>
          </p:cNvPr>
          <p:cNvSpPr>
            <a:spLocks noGrp="1"/>
          </p:cNvSpPr>
          <p:nvPr>
            <p:ph type="body" sz="quarter" idx="35" hasCustomPrompt="1"/>
          </p:nvPr>
        </p:nvSpPr>
        <p:spPr>
          <a:xfrm>
            <a:off x="51119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3</a:t>
            </a:r>
          </a:p>
        </p:txBody>
      </p:sp>
      <p:sp>
        <p:nvSpPr>
          <p:cNvPr id="12" name="Θέση κειμένου 10">
            <a:extLst>
              <a:ext uri="{FF2B5EF4-FFF2-40B4-BE49-F238E27FC236}">
                <a16:creationId xmlns:a16="http://schemas.microsoft.com/office/drawing/2014/main" xmlns="" id="{20AEB661-858B-44C9-9484-E540E04AD365}"/>
              </a:ext>
            </a:extLst>
          </p:cNvPr>
          <p:cNvSpPr>
            <a:spLocks noGrp="1"/>
          </p:cNvSpPr>
          <p:nvPr>
            <p:ph type="body" sz="quarter" idx="36" hasCustomPrompt="1"/>
          </p:nvPr>
        </p:nvSpPr>
        <p:spPr>
          <a:xfrm>
            <a:off x="511190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3" name="Θέση κειμένου 8">
            <a:extLst>
              <a:ext uri="{FF2B5EF4-FFF2-40B4-BE49-F238E27FC236}">
                <a16:creationId xmlns:a16="http://schemas.microsoft.com/office/drawing/2014/main" xmlns="" id="{FDB26B40-5901-4EF0-BCF0-55677E28B176}"/>
              </a:ext>
            </a:extLst>
          </p:cNvPr>
          <p:cNvSpPr>
            <a:spLocks noGrp="1"/>
          </p:cNvSpPr>
          <p:nvPr>
            <p:ph type="body" sz="quarter" idx="37" hasCustomPrompt="1"/>
          </p:nvPr>
        </p:nvSpPr>
        <p:spPr>
          <a:xfrm>
            <a:off x="74519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4</a:t>
            </a:r>
          </a:p>
        </p:txBody>
      </p:sp>
      <p:sp>
        <p:nvSpPr>
          <p:cNvPr id="14" name="Θέση κειμένου 10">
            <a:extLst>
              <a:ext uri="{FF2B5EF4-FFF2-40B4-BE49-F238E27FC236}">
                <a16:creationId xmlns:a16="http://schemas.microsoft.com/office/drawing/2014/main" xmlns="" id="{CCEAE0AB-74EC-4097-A534-A578F1097938}"/>
              </a:ext>
            </a:extLst>
          </p:cNvPr>
          <p:cNvSpPr>
            <a:spLocks noGrp="1"/>
          </p:cNvSpPr>
          <p:nvPr>
            <p:ph type="body" sz="quarter" idx="38" hasCustomPrompt="1"/>
          </p:nvPr>
        </p:nvSpPr>
        <p:spPr>
          <a:xfrm>
            <a:off x="745195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5" name="Θέση κειμένου 8">
            <a:extLst>
              <a:ext uri="{FF2B5EF4-FFF2-40B4-BE49-F238E27FC236}">
                <a16:creationId xmlns:a16="http://schemas.microsoft.com/office/drawing/2014/main" xmlns="" id="{B95692FA-0FC8-4EBA-8C23-6F85A921DB49}"/>
              </a:ext>
            </a:extLst>
          </p:cNvPr>
          <p:cNvSpPr>
            <a:spLocks noGrp="1"/>
          </p:cNvSpPr>
          <p:nvPr>
            <p:ph type="body" sz="quarter" idx="39" hasCustomPrompt="1"/>
          </p:nvPr>
        </p:nvSpPr>
        <p:spPr>
          <a:xfrm>
            <a:off x="97920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5</a:t>
            </a:r>
          </a:p>
        </p:txBody>
      </p:sp>
      <p:sp>
        <p:nvSpPr>
          <p:cNvPr id="16" name="Θέση κειμένου 10">
            <a:extLst>
              <a:ext uri="{FF2B5EF4-FFF2-40B4-BE49-F238E27FC236}">
                <a16:creationId xmlns:a16="http://schemas.microsoft.com/office/drawing/2014/main" xmlns="" id="{BFA4D6B2-D388-4538-A77C-689D93EDB695}"/>
              </a:ext>
            </a:extLst>
          </p:cNvPr>
          <p:cNvSpPr>
            <a:spLocks noGrp="1"/>
          </p:cNvSpPr>
          <p:nvPr>
            <p:ph type="body" sz="quarter" idx="40" hasCustomPrompt="1"/>
          </p:nvPr>
        </p:nvSpPr>
        <p:spPr>
          <a:xfrm>
            <a:off x="979200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7" name="Θέση εικόνας 15">
            <a:extLst>
              <a:ext uri="{FF2B5EF4-FFF2-40B4-BE49-F238E27FC236}">
                <a16:creationId xmlns:a16="http://schemas.microsoft.com/office/drawing/2014/main" xmlns="" id="{9DE1E570-14DE-42F6-9DDD-49752C3ACA3B}"/>
              </a:ext>
            </a:extLst>
          </p:cNvPr>
          <p:cNvSpPr>
            <a:spLocks noGrp="1"/>
          </p:cNvSpPr>
          <p:nvPr>
            <p:ph type="pic" sz="quarter" idx="41"/>
          </p:nvPr>
        </p:nvSpPr>
        <p:spPr>
          <a:xfrm>
            <a:off x="6838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smtClean="0"/>
              <a:t>Κάντε κλικ στο εικονίδιο για να προσθέσετε μια εικόνα</a:t>
            </a:r>
            <a:endParaRPr lang="el-GR" noProof="0" dirty="0"/>
          </a:p>
        </p:txBody>
      </p:sp>
      <p:sp>
        <p:nvSpPr>
          <p:cNvPr id="18" name="Θέση εικόνας 15">
            <a:extLst>
              <a:ext uri="{FF2B5EF4-FFF2-40B4-BE49-F238E27FC236}">
                <a16:creationId xmlns:a16="http://schemas.microsoft.com/office/drawing/2014/main" xmlns="" id="{43CBE128-6D8D-4605-B225-5A34FFB1F25B}"/>
              </a:ext>
            </a:extLst>
          </p:cNvPr>
          <p:cNvSpPr>
            <a:spLocks noGrp="1"/>
          </p:cNvSpPr>
          <p:nvPr>
            <p:ph type="pic" sz="quarter" idx="42"/>
          </p:nvPr>
        </p:nvSpPr>
        <p:spPr>
          <a:xfrm>
            <a:off x="30238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smtClean="0"/>
              <a:t>Κάντε κλικ στο εικονίδιο για να προσθέσετε μια εικόνα</a:t>
            </a:r>
            <a:endParaRPr lang="el-GR" noProof="0" dirty="0"/>
          </a:p>
        </p:txBody>
      </p:sp>
      <p:sp>
        <p:nvSpPr>
          <p:cNvPr id="19" name="Θέση εικόνας 15">
            <a:extLst>
              <a:ext uri="{FF2B5EF4-FFF2-40B4-BE49-F238E27FC236}">
                <a16:creationId xmlns:a16="http://schemas.microsoft.com/office/drawing/2014/main" xmlns=""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smtClean="0"/>
              <a:t>Κάντε κλικ στο εικονίδιο για να προσθέσετε μια εικόνα</a:t>
            </a:r>
            <a:endParaRPr lang="el-GR" noProof="0" dirty="0"/>
          </a:p>
        </p:txBody>
      </p:sp>
      <p:sp>
        <p:nvSpPr>
          <p:cNvPr id="20" name="Θέση εικόνας 15">
            <a:extLst>
              <a:ext uri="{FF2B5EF4-FFF2-40B4-BE49-F238E27FC236}">
                <a16:creationId xmlns:a16="http://schemas.microsoft.com/office/drawing/2014/main" xmlns=""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smtClean="0"/>
              <a:t>Κάντε κλικ στο εικονίδιο για να προσθέσετε μια εικόνα</a:t>
            </a:r>
            <a:endParaRPr lang="el-GR" noProof="0" dirty="0"/>
          </a:p>
        </p:txBody>
      </p:sp>
      <p:sp>
        <p:nvSpPr>
          <p:cNvPr id="21" name="Θέση εικόνας 15">
            <a:extLst>
              <a:ext uri="{FF2B5EF4-FFF2-40B4-BE49-F238E27FC236}">
                <a16:creationId xmlns:a16="http://schemas.microsoft.com/office/drawing/2014/main" xmlns="" id="{5B90C43A-E202-44D5-87CB-BD25DE6EF544}"/>
              </a:ext>
            </a:extLst>
          </p:cNvPr>
          <p:cNvSpPr>
            <a:spLocks noGrp="1"/>
          </p:cNvSpPr>
          <p:nvPr>
            <p:ph type="pic" sz="quarter" idx="45"/>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smtClean="0"/>
              <a:t>Κάντε κλικ στο εικονίδιο για να προσθέσετε μια εικόνα</a:t>
            </a:r>
            <a:endParaRPr lang="el-GR" noProof="0" dirty="0"/>
          </a:p>
        </p:txBody>
      </p:sp>
      <p:sp>
        <p:nvSpPr>
          <p:cNvPr id="22" name="Θέση κειμένου 5">
            <a:extLst>
              <a:ext uri="{FF2B5EF4-FFF2-40B4-BE49-F238E27FC236}">
                <a16:creationId xmlns:a16="http://schemas.microsoft.com/office/drawing/2014/main" xmlns="" id="{AE3E6576-B268-4232-858E-037F3AFA53D0}"/>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Υπότιτλος</a:t>
            </a:r>
          </a:p>
        </p:txBody>
      </p:sp>
      <p:sp>
        <p:nvSpPr>
          <p:cNvPr id="23" name="Ορθογώνιο 6">
            <a:extLst>
              <a:ext uri="{FF2B5EF4-FFF2-40B4-BE49-F238E27FC236}">
                <a16:creationId xmlns:a16="http://schemas.microsoft.com/office/drawing/2014/main" xmlns="" id="{644FE3AF-A04D-4D49-BDFD-FAF66D921FBF}"/>
              </a:ext>
              <a:ext uri="{C183D7F6-B498-43B3-948B-1728B52AA6E4}">
                <adec:decorative xmlns="" xmlns:adec="http://schemas.microsoft.com/office/drawing/2017/decorative" val="1"/>
              </a:ext>
            </a:extLst>
          </p:cNvPr>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4" name="Ορθογώνιο 6">
            <a:extLst>
              <a:ext uri="{FF2B5EF4-FFF2-40B4-BE49-F238E27FC236}">
                <a16:creationId xmlns:a16="http://schemas.microsoft.com/office/drawing/2014/main" xmlns="" id="{EAC46016-1B95-4163-8EAA-252BE4B86300}"/>
              </a:ext>
              <a:ext uri="{C183D7F6-B498-43B3-948B-1728B52AA6E4}">
                <adec:decorative xmlns="" xmlns:adec="http://schemas.microsoft.com/office/drawing/2017/decorative" val="1"/>
              </a:ext>
            </a:extLst>
          </p:cNvPr>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5" name="Ορθογώνιο 6">
            <a:extLst>
              <a:ext uri="{FF2B5EF4-FFF2-40B4-BE49-F238E27FC236}">
                <a16:creationId xmlns:a16="http://schemas.microsoft.com/office/drawing/2014/main" xmlns="" id="{EC09029D-7190-452C-92D6-6B055D055C5B}"/>
              </a:ext>
              <a:ext uri="{C183D7F6-B498-43B3-948B-1728B52AA6E4}">
                <adec:decorative xmlns="" xmlns:adec="http://schemas.microsoft.com/office/drawing/2017/decorative" val="1"/>
              </a:ext>
            </a:extLst>
          </p:cNvPr>
          <p:cNvSpPr/>
          <p:nvPr userDrawn="1"/>
        </p:nvSpPr>
        <p:spPr>
          <a:xfrm>
            <a:off x="5038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6" name="Ορθογώνιο 6">
            <a:extLst>
              <a:ext uri="{FF2B5EF4-FFF2-40B4-BE49-F238E27FC236}">
                <a16:creationId xmlns:a16="http://schemas.microsoft.com/office/drawing/2014/main" xmlns="" id="{78798274-03F6-4FD0-93AB-82A31D0A2649}"/>
              </a:ext>
              <a:ext uri="{C183D7F6-B498-43B3-948B-1728B52AA6E4}">
                <adec:decorative xmlns="" xmlns:adec="http://schemas.microsoft.com/office/drawing/2017/decorative" val="1"/>
              </a:ext>
            </a:extLst>
          </p:cNvPr>
          <p:cNvSpPr/>
          <p:nvPr userDrawn="1"/>
        </p:nvSpPr>
        <p:spPr>
          <a:xfrm>
            <a:off x="28438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7" name="Ορθογώνιο 6">
            <a:extLst>
              <a:ext uri="{FF2B5EF4-FFF2-40B4-BE49-F238E27FC236}">
                <a16:creationId xmlns:a16="http://schemas.microsoft.com/office/drawing/2014/main" xmlns="" id="{1E3DDEC1-3507-486F-8CCF-7F1E9EB810E9}"/>
              </a:ext>
              <a:ext uri="{C183D7F6-B498-43B3-948B-1728B52AA6E4}">
                <adec:decorative xmlns="" xmlns:adec="http://schemas.microsoft.com/office/drawing/2017/decorative" val="1"/>
              </a:ext>
            </a:extLst>
          </p:cNvPr>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Tree>
    <p:extLst>
      <p:ext uri="{BB962C8B-B14F-4D97-AF65-F5344CB8AC3E}">
        <p14:creationId xmlns:p14="http://schemas.microsoft.com/office/powerpoint/2010/main" xmlns="" val="1758322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Μόνο τίτλος">
    <p:spTree>
      <p:nvGrpSpPr>
        <p:cNvPr id="1" name=""/>
        <p:cNvGrpSpPr/>
        <p:nvPr/>
      </p:nvGrpSpPr>
      <p:grpSpPr>
        <a:xfrm>
          <a:off x="0" y="0"/>
          <a:ext cx="0" cy="0"/>
          <a:chOff x="0" y="0"/>
          <a:chExt cx="0" cy="0"/>
        </a:xfrm>
      </p:grpSpPr>
      <p:sp>
        <p:nvSpPr>
          <p:cNvPr id="23" name="Θέση εικόνας 10">
            <a:extLst>
              <a:ext uri="{FF2B5EF4-FFF2-40B4-BE49-F238E27FC236}">
                <a16:creationId xmlns:a16="http://schemas.microsoft.com/office/drawing/2014/main" xmlns="" id="{42B3D5D2-87D3-49A6-9FA2-5D21A6486F97}"/>
              </a:ext>
            </a:extLst>
          </p:cNvPr>
          <p:cNvSpPr>
            <a:spLocks noGrp="1"/>
          </p:cNvSpPr>
          <p:nvPr>
            <p:ph type="pic" sz="quarter" idx="13" hasCustomPrompt="1"/>
          </p:nvPr>
        </p:nvSpPr>
        <p:spPr>
          <a:xfrm>
            <a:off x="143999" y="143998"/>
            <a:ext cx="4680001" cy="6480000"/>
          </a:xfrm>
          <a:solidFill>
            <a:schemeClr val="bg1">
              <a:lumMod val="95000"/>
            </a:schemeClr>
          </a:solidFill>
        </p:spPr>
        <p:txBody>
          <a:bodyPr lIns="576000" tIns="0" rIns="36000" bIns="0" rtlCol="0" anchor="ctr"/>
          <a:lstStyle>
            <a:lvl1pPr marL="0" indent="0" algn="l">
              <a:buNone/>
              <a:defRPr/>
            </a:lvl1pPr>
          </a:lstStyle>
          <a:p>
            <a:pPr rtl="0"/>
            <a:r>
              <a:rPr lang="el-GR" noProof="0" dirty="0"/>
              <a:t>Εισαγάγετε ή μεταφέρετε και αποθέστε τη φωτογραφία σας</a:t>
            </a:r>
          </a:p>
        </p:txBody>
      </p:sp>
      <p:sp>
        <p:nvSpPr>
          <p:cNvPr id="2" name="Τίτλος 1">
            <a:extLst>
              <a:ext uri="{FF2B5EF4-FFF2-40B4-BE49-F238E27FC236}">
                <a16:creationId xmlns:a16="http://schemas.microsoft.com/office/drawing/2014/main" xmlns="" id="{5FC626A5-4FF6-42BD-858A-AE4B2C23A6BC}"/>
              </a:ext>
            </a:extLst>
          </p:cNvPr>
          <p:cNvSpPr>
            <a:spLocks noGrp="1"/>
          </p:cNvSpPr>
          <p:nvPr>
            <p:ph type="title"/>
          </p:nvPr>
        </p:nvSpPr>
        <p:spPr>
          <a:xfrm>
            <a:off x="5111900" y="432000"/>
            <a:ext cx="6660100" cy="432000"/>
          </a:xfrm>
        </p:spPr>
        <p:txBody>
          <a:bodyPr rtlCol="0"/>
          <a:lstStyle>
            <a:lvl1pPr>
              <a:defRPr sz="2300">
                <a:solidFill>
                  <a:schemeClr val="tx1">
                    <a:lumMod val="75000"/>
                    <a:lumOff val="25000"/>
                  </a:schemeClr>
                </a:solidFill>
              </a:defRPr>
            </a:lvl1pPr>
          </a:lstStyle>
          <a:p>
            <a:pPr rtl="0"/>
            <a:r>
              <a:rPr lang="el-GR" noProof="0" smtClean="0"/>
              <a:t>Kλικ για επεξεργασία του τίτλου</a:t>
            </a:r>
            <a:endParaRPr lang="el-GR" noProof="0" dirty="0"/>
          </a:p>
        </p:txBody>
      </p:sp>
      <p:sp>
        <p:nvSpPr>
          <p:cNvPr id="6" name="Θέση υποσέλιδου 5">
            <a:extLst>
              <a:ext uri="{FF2B5EF4-FFF2-40B4-BE49-F238E27FC236}">
                <a16:creationId xmlns:a16="http://schemas.microsoft.com/office/drawing/2014/main" xmlns=""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7" name="Θέση αριθμού διαφάνειας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11" name="Θέση κειμένου 8">
            <a:extLst>
              <a:ext uri="{FF2B5EF4-FFF2-40B4-BE49-F238E27FC236}">
                <a16:creationId xmlns:a16="http://schemas.microsoft.com/office/drawing/2014/main" xmlns="" id="{97E7DC10-1618-471B-9441-C640C7FEDD37}"/>
              </a:ext>
            </a:extLst>
          </p:cNvPr>
          <p:cNvSpPr>
            <a:spLocks noGrp="1"/>
          </p:cNvSpPr>
          <p:nvPr>
            <p:ph type="body" sz="quarter" idx="35" hasCustomPrompt="1"/>
          </p:nvPr>
        </p:nvSpPr>
        <p:spPr>
          <a:xfrm>
            <a:off x="51119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1</a:t>
            </a:r>
          </a:p>
        </p:txBody>
      </p:sp>
      <p:sp>
        <p:nvSpPr>
          <p:cNvPr id="12" name="Θέση κειμένου 10">
            <a:extLst>
              <a:ext uri="{FF2B5EF4-FFF2-40B4-BE49-F238E27FC236}">
                <a16:creationId xmlns:a16="http://schemas.microsoft.com/office/drawing/2014/main" xmlns="" id="{20AEB661-858B-44C9-9484-E540E04AD365}"/>
              </a:ext>
            </a:extLst>
          </p:cNvPr>
          <p:cNvSpPr>
            <a:spLocks noGrp="1"/>
          </p:cNvSpPr>
          <p:nvPr>
            <p:ph type="body" sz="quarter" idx="36" hasCustomPrompt="1"/>
          </p:nvPr>
        </p:nvSpPr>
        <p:spPr>
          <a:xfrm>
            <a:off x="511190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3" name="Θέση κειμένου 8">
            <a:extLst>
              <a:ext uri="{FF2B5EF4-FFF2-40B4-BE49-F238E27FC236}">
                <a16:creationId xmlns:a16="http://schemas.microsoft.com/office/drawing/2014/main" xmlns="" id="{FDB26B40-5901-4EF0-BCF0-55677E28B176}"/>
              </a:ext>
            </a:extLst>
          </p:cNvPr>
          <p:cNvSpPr>
            <a:spLocks noGrp="1"/>
          </p:cNvSpPr>
          <p:nvPr>
            <p:ph type="body" sz="quarter" idx="37" hasCustomPrompt="1"/>
          </p:nvPr>
        </p:nvSpPr>
        <p:spPr>
          <a:xfrm>
            <a:off x="74519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2</a:t>
            </a:r>
          </a:p>
        </p:txBody>
      </p:sp>
      <p:sp>
        <p:nvSpPr>
          <p:cNvPr id="14" name="Θέση κειμένου 10">
            <a:extLst>
              <a:ext uri="{FF2B5EF4-FFF2-40B4-BE49-F238E27FC236}">
                <a16:creationId xmlns:a16="http://schemas.microsoft.com/office/drawing/2014/main" xmlns="" id="{CCEAE0AB-74EC-4097-A534-A578F1097938}"/>
              </a:ext>
            </a:extLst>
          </p:cNvPr>
          <p:cNvSpPr>
            <a:spLocks noGrp="1"/>
          </p:cNvSpPr>
          <p:nvPr>
            <p:ph type="body" sz="quarter" idx="38" hasCustomPrompt="1"/>
          </p:nvPr>
        </p:nvSpPr>
        <p:spPr>
          <a:xfrm>
            <a:off x="745195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5" name="Θέση κειμένου 8">
            <a:extLst>
              <a:ext uri="{FF2B5EF4-FFF2-40B4-BE49-F238E27FC236}">
                <a16:creationId xmlns:a16="http://schemas.microsoft.com/office/drawing/2014/main" xmlns="" id="{B95692FA-0FC8-4EBA-8C23-6F85A921DB49}"/>
              </a:ext>
            </a:extLst>
          </p:cNvPr>
          <p:cNvSpPr>
            <a:spLocks noGrp="1"/>
          </p:cNvSpPr>
          <p:nvPr>
            <p:ph type="body" sz="quarter" idx="39" hasCustomPrompt="1"/>
          </p:nvPr>
        </p:nvSpPr>
        <p:spPr>
          <a:xfrm>
            <a:off x="97920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rtl="0"/>
            <a:r>
              <a:rPr lang="el-GR" noProof="0" dirty="0"/>
              <a:t>Κουκκίδα 3</a:t>
            </a:r>
          </a:p>
        </p:txBody>
      </p:sp>
      <p:sp>
        <p:nvSpPr>
          <p:cNvPr id="16" name="Θέση κειμένου 10">
            <a:extLst>
              <a:ext uri="{FF2B5EF4-FFF2-40B4-BE49-F238E27FC236}">
                <a16:creationId xmlns:a16="http://schemas.microsoft.com/office/drawing/2014/main" xmlns="" id="{BFA4D6B2-D388-4538-A77C-689D93EDB695}"/>
              </a:ext>
            </a:extLst>
          </p:cNvPr>
          <p:cNvSpPr>
            <a:spLocks noGrp="1"/>
          </p:cNvSpPr>
          <p:nvPr>
            <p:ph type="body" sz="quarter" idx="40" hasCustomPrompt="1"/>
          </p:nvPr>
        </p:nvSpPr>
        <p:spPr>
          <a:xfrm>
            <a:off x="9792000" y="4605832"/>
            <a:ext cx="1980000" cy="720000"/>
          </a:xfrm>
        </p:spPr>
        <p:txBody>
          <a:bodyPr rtlCol="0"/>
          <a:lstStyle>
            <a:lvl1pPr marL="0" indent="0" algn="ctr">
              <a:buNone/>
              <a:defRPr sz="1400">
                <a:solidFill>
                  <a:schemeClr val="tx1">
                    <a:lumMod val="75000"/>
                    <a:lumOff val="25000"/>
                  </a:schemeClr>
                </a:solidFill>
              </a:defRPr>
            </a:lvl1pPr>
          </a:lstStyle>
          <a:p>
            <a:pPr lvl="0" rtl="0"/>
            <a:r>
              <a:rPr lang="el-GR" noProof="0" dirty="0"/>
              <a:t>Περιγραφή κουκκίδας</a:t>
            </a:r>
          </a:p>
        </p:txBody>
      </p:sp>
      <p:sp>
        <p:nvSpPr>
          <p:cNvPr id="19" name="Θέση εικόνας 15">
            <a:extLst>
              <a:ext uri="{FF2B5EF4-FFF2-40B4-BE49-F238E27FC236}">
                <a16:creationId xmlns:a16="http://schemas.microsoft.com/office/drawing/2014/main" xmlns=""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smtClean="0"/>
              <a:t>Κάντε κλικ στο εικονίδιο για να προσθέσετε μια εικόνα</a:t>
            </a:r>
            <a:endParaRPr lang="el-GR" noProof="0" dirty="0"/>
          </a:p>
        </p:txBody>
      </p:sp>
      <p:sp>
        <p:nvSpPr>
          <p:cNvPr id="20" name="Θέση εικόνας 15">
            <a:extLst>
              <a:ext uri="{FF2B5EF4-FFF2-40B4-BE49-F238E27FC236}">
                <a16:creationId xmlns:a16="http://schemas.microsoft.com/office/drawing/2014/main" xmlns=""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smtClean="0"/>
              <a:t>Κάντε κλικ στο εικονίδιο για να προσθέσετε μια εικόνα</a:t>
            </a:r>
            <a:endParaRPr lang="el-GR" noProof="0" dirty="0"/>
          </a:p>
        </p:txBody>
      </p:sp>
      <p:sp>
        <p:nvSpPr>
          <p:cNvPr id="21" name="Θέση εικόνας 15">
            <a:extLst>
              <a:ext uri="{FF2B5EF4-FFF2-40B4-BE49-F238E27FC236}">
                <a16:creationId xmlns:a16="http://schemas.microsoft.com/office/drawing/2014/main" xmlns="" id="{5B90C43A-E202-44D5-87CB-BD25DE6EF544}"/>
              </a:ext>
            </a:extLst>
          </p:cNvPr>
          <p:cNvSpPr>
            <a:spLocks noGrp="1"/>
          </p:cNvSpPr>
          <p:nvPr>
            <p:ph type="pic" sz="quarter" idx="45"/>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el-GR" noProof="0" smtClean="0"/>
              <a:t>Κάντε κλικ στο εικονίδιο για να προσθέσετε μια εικόνα</a:t>
            </a:r>
            <a:endParaRPr lang="el-GR" noProof="0" dirty="0"/>
          </a:p>
        </p:txBody>
      </p:sp>
      <p:sp>
        <p:nvSpPr>
          <p:cNvPr id="22" name="Θέση κειμένου 5">
            <a:extLst>
              <a:ext uri="{FF2B5EF4-FFF2-40B4-BE49-F238E27FC236}">
                <a16:creationId xmlns:a16="http://schemas.microsoft.com/office/drawing/2014/main" xmlns="" id="{AE3E6576-B268-4232-858E-037F3AFA53D0}"/>
              </a:ext>
            </a:extLst>
          </p:cNvPr>
          <p:cNvSpPr>
            <a:spLocks noGrp="1"/>
          </p:cNvSpPr>
          <p:nvPr>
            <p:ph type="body" sz="quarter" idx="32" hasCustomPrompt="1"/>
          </p:nvPr>
        </p:nvSpPr>
        <p:spPr>
          <a:xfrm>
            <a:off x="5111499" y="1008000"/>
            <a:ext cx="6659814"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Υπότιτλος</a:t>
            </a:r>
          </a:p>
        </p:txBody>
      </p:sp>
      <p:grpSp>
        <p:nvGrpSpPr>
          <p:cNvPr id="25" name="Ομάδα 24">
            <a:extLst>
              <a:ext uri="{FF2B5EF4-FFF2-40B4-BE49-F238E27FC236}">
                <a16:creationId xmlns:a16="http://schemas.microsoft.com/office/drawing/2014/main" xmlns="" id="{00A98AF6-5DA1-4AA4-9068-753B7B67CCD9}"/>
              </a:ext>
            </a:extLst>
          </p:cNvPr>
          <p:cNvGrpSpPr/>
          <p:nvPr userDrawn="1"/>
        </p:nvGrpSpPr>
        <p:grpSpPr>
          <a:xfrm>
            <a:off x="323999" y="323998"/>
            <a:ext cx="4320000" cy="6120000"/>
            <a:chOff x="180000" y="180000"/>
            <a:chExt cx="4330700" cy="6292683"/>
          </a:xfrm>
        </p:grpSpPr>
        <p:sp>
          <p:nvSpPr>
            <p:cNvPr id="26" name="Ορθογώνιο 6">
              <a:extLst>
                <a:ext uri="{FF2B5EF4-FFF2-40B4-BE49-F238E27FC236}">
                  <a16:creationId xmlns:a16="http://schemas.microsoft.com/office/drawing/2014/main" xmlns="" id="{610C6BE2-3871-4E51-920D-2E1F13FA22D4}"/>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7" name="Ορθογώνιο 6">
              <a:extLst>
                <a:ext uri="{FF2B5EF4-FFF2-40B4-BE49-F238E27FC236}">
                  <a16:creationId xmlns:a16="http://schemas.microsoft.com/office/drawing/2014/main" xmlns="" id="{409F8537-0917-49A4-B9A1-0B68ED60DF2C}"/>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grpSp>
      <p:sp>
        <p:nvSpPr>
          <p:cNvPr id="24" name="Ορθογώνιο 6">
            <a:extLst>
              <a:ext uri="{FF2B5EF4-FFF2-40B4-BE49-F238E27FC236}">
                <a16:creationId xmlns:a16="http://schemas.microsoft.com/office/drawing/2014/main" xmlns="" id="{3E24480B-1EA1-4618-A14A-DFF8FA263887}"/>
              </a:ext>
              <a:ext uri="{C183D7F6-B498-43B3-948B-1728B52AA6E4}">
                <adec:decorative xmlns="" xmlns:adec="http://schemas.microsoft.com/office/drawing/2017/decorative" val="1"/>
              </a:ext>
            </a:extLst>
          </p:cNvPr>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8" name="Ορθογώνιο 6">
            <a:extLst>
              <a:ext uri="{FF2B5EF4-FFF2-40B4-BE49-F238E27FC236}">
                <a16:creationId xmlns:a16="http://schemas.microsoft.com/office/drawing/2014/main" xmlns="" id="{043B620A-4118-4E00-9D79-5BD4C87DCEAB}"/>
              </a:ext>
              <a:ext uri="{C183D7F6-B498-43B3-948B-1728B52AA6E4}">
                <adec:decorative xmlns="" xmlns:adec="http://schemas.microsoft.com/office/drawing/2017/decorative" val="1"/>
              </a:ext>
            </a:extLst>
          </p:cNvPr>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9" name="Ορθογώνιο 6">
            <a:extLst>
              <a:ext uri="{FF2B5EF4-FFF2-40B4-BE49-F238E27FC236}">
                <a16:creationId xmlns:a16="http://schemas.microsoft.com/office/drawing/2014/main" xmlns="" id="{612097E6-9559-4AEF-968E-6C2F89163D7B}"/>
              </a:ext>
              <a:ext uri="{C183D7F6-B498-43B3-948B-1728B52AA6E4}">
                <adec:decorative xmlns="" xmlns:adec="http://schemas.microsoft.com/office/drawing/2017/decorative" val="1"/>
              </a:ext>
            </a:extLst>
          </p:cNvPr>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Tree>
    <p:extLst>
      <p:ext uri="{BB962C8B-B14F-4D97-AF65-F5344CB8AC3E}">
        <p14:creationId xmlns:p14="http://schemas.microsoft.com/office/powerpoint/2010/main" xmlns="" val="2768649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smtClean="0"/>
              <a:t>Kλικ για επεξεργασία των στυλ του υποδείγματος</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5" name="Θέση αριθμού διαφάνειας 4">
            <a:extLst>
              <a:ext uri="{FF2B5EF4-FFF2-40B4-BE49-F238E27FC236}">
                <a16:creationId xmlns:a16="http://schemas.microsoft.com/office/drawing/2014/main" xmlns="" id="{9A5F0423-B6EE-42FD-9306-5E965142C6CE}"/>
              </a:ext>
            </a:extLst>
          </p:cNvPr>
          <p:cNvSpPr>
            <a:spLocks noGrp="1"/>
          </p:cNvSpPr>
          <p:nvPr>
            <p:ph type="sldNum" sz="quarter" idx="11"/>
          </p:nvPr>
        </p:nvSpPr>
        <p:spPr/>
        <p:txBody>
          <a:bodyPr rtlCol="0"/>
          <a:lstStyle/>
          <a:p>
            <a:pPr rtl="0"/>
            <a:fld id="{19B51A1E-902D-48AF-9020-955120F399B6}" type="slidenum">
              <a:rPr lang="el-GR" noProof="0" smtClean="0"/>
              <a:pPr rtl="0"/>
              <a:t>‹#›</a:t>
            </a:fld>
            <a:endParaRPr lang="el-GR" noProof="0" dirty="0"/>
          </a:p>
        </p:txBody>
      </p:sp>
      <p:sp>
        <p:nvSpPr>
          <p:cNvPr id="6" name="Θέση υποσέλιδου 5">
            <a:extLst>
              <a:ext uri="{FF2B5EF4-FFF2-40B4-BE49-F238E27FC236}">
                <a16:creationId xmlns:a16="http://schemas.microsoft.com/office/drawing/2014/main" xmlns="" id="{FBCE01B6-FB5C-471B-B95B-DB3DC8A0E4BD}"/>
              </a:ext>
            </a:extLst>
          </p:cNvPr>
          <p:cNvSpPr>
            <a:spLocks noGrp="1"/>
          </p:cNvSpPr>
          <p:nvPr>
            <p:ph type="ftr" sz="quarter" idx="12"/>
          </p:nvPr>
        </p:nvSpPr>
        <p:spPr/>
        <p:txBody>
          <a:bodyPr rtlCol="0"/>
          <a:lstStyle/>
          <a:p>
            <a:pPr rtl="0"/>
            <a:r>
              <a:rPr lang="el-GR" noProof="0" dirty="0"/>
              <a:t>Προσθέστε υποσέλιδο</a:t>
            </a:r>
          </a:p>
        </p:txBody>
      </p:sp>
      <p:sp>
        <p:nvSpPr>
          <p:cNvPr id="9" name="Τίτλος 8">
            <a:extLst>
              <a:ext uri="{FF2B5EF4-FFF2-40B4-BE49-F238E27FC236}">
                <a16:creationId xmlns:a16="http://schemas.microsoft.com/office/drawing/2014/main" xmlns="" id="{5CA0D6D2-4DA0-4AEE-95C1-E8BDD0515364}"/>
              </a:ext>
            </a:extLst>
          </p:cNvPr>
          <p:cNvSpPr>
            <a:spLocks noGrp="1"/>
          </p:cNvSpPr>
          <p:nvPr>
            <p:ph type="title"/>
          </p:nvPr>
        </p:nvSpPr>
        <p:spPr/>
        <p:txBody>
          <a:bodyPr rtlCol="0"/>
          <a:lstStyle/>
          <a:p>
            <a:pPr rtl="0"/>
            <a:r>
              <a:rPr lang="el-GR" noProof="0" smtClean="0"/>
              <a:t>Kλικ για επεξεργασία του τίτλου</a:t>
            </a:r>
            <a:endParaRPr lang="el-GR" noProof="0" dirty="0"/>
          </a:p>
        </p:txBody>
      </p:sp>
    </p:spTree>
    <p:extLst>
      <p:ext uri="{BB962C8B-B14F-4D97-AF65-F5344CB8AC3E}">
        <p14:creationId xmlns:p14="http://schemas.microsoft.com/office/powerpoint/2010/main" xmlns="" val="1734501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noProof="0" smtClean="0"/>
              <a:t>Kλικ για επεξεργασία του τίτλου</a:t>
            </a:r>
            <a:endParaRPr lang="el-GR" noProof="0" dirty="0"/>
          </a:p>
        </p:txBody>
      </p:sp>
      <p:sp>
        <p:nvSpPr>
          <p:cNvPr id="3" name="Θέση περιεχομένου 2">
            <a:extLst>
              <a:ext uri="{FF2B5EF4-FFF2-40B4-BE49-F238E27FC236}">
                <a16:creationId xmlns:a16="http://schemas.microsoft.com/office/drawing/2014/main" xmlns="" id="{A22238F2-C6EC-476F-8371-119AECBA5622}"/>
              </a:ext>
            </a:extLst>
          </p:cNvPr>
          <p:cNvSpPr>
            <a:spLocks noGrp="1"/>
          </p:cNvSpPr>
          <p:nvPr>
            <p:ph sz="half" idx="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smtClean="0"/>
              <a:t>Kλικ για επεξεργασία των στυλ του υποδείγματος</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8" name="Θέση υποσέλιδου 7">
            <a:extLst>
              <a:ext uri="{FF2B5EF4-FFF2-40B4-BE49-F238E27FC236}">
                <a16:creationId xmlns:a16="http://schemas.microsoft.com/office/drawing/2014/main" xmlns=""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9" name="Θέση αριθμού διαφάνειας 8">
            <a:extLst>
              <a:ext uri="{FF2B5EF4-FFF2-40B4-BE49-F238E27FC236}">
                <a16:creationId xmlns:a16="http://schemas.microsoft.com/office/drawing/2014/main" xmlns=""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6" name="Θέση κειμένου 5">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99887" y="1152525"/>
            <a:ext cx="5472113" cy="5038725"/>
          </a:xfrm>
        </p:spPr>
        <p:txBody>
          <a:bodyPr rtlCol="0"/>
          <a:lstStyle/>
          <a:p>
            <a:pPr lvl="0" rtl="0"/>
            <a:r>
              <a:rPr lang="el-GR" noProof="0" smtClean="0"/>
              <a:t>Kλικ για επεξεργασία των στυλ του υποδείγματος</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Tree>
    <p:extLst>
      <p:ext uri="{BB962C8B-B14F-4D97-AF65-F5344CB8AC3E}">
        <p14:creationId xmlns:p14="http://schemas.microsoft.com/office/powerpoint/2010/main" xmlns="" val="891552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F8CFA630-13BB-46C4-BD44-B2C5F9B66074}" type="datetimeFigureOut">
              <a:rPr lang="en-US" smtClean="0"/>
              <a:pPr/>
              <a:t>10/19/2019</a:t>
            </a:fld>
            <a:endParaRPr lang="en-US"/>
          </a:p>
        </p:txBody>
      </p:sp>
      <p:sp>
        <p:nvSpPr>
          <p:cNvPr id="5" name="4 - Θέση υποσέλιδου"/>
          <p:cNvSpPr>
            <a:spLocks noGrp="1"/>
          </p:cNvSpPr>
          <p:nvPr>
            <p:ph type="ftr" sz="quarter" idx="11"/>
          </p:nvPr>
        </p:nvSpPr>
        <p:spPr/>
        <p:txBody>
          <a:bodyPr/>
          <a:lstStyle>
            <a:extLst/>
          </a:lstStyle>
          <a:p>
            <a:pPr rtl="0"/>
            <a:r>
              <a:rPr lang="el-GR" noProof="0" smtClean="0"/>
              <a:t>Προσθέστε υποσέλιδο</a:t>
            </a:r>
            <a:endParaRPr lang="el-GR" noProof="0" dirty="0"/>
          </a:p>
        </p:txBody>
      </p:sp>
      <p:sp>
        <p:nvSpPr>
          <p:cNvPr id="6" name="5 - Θέση αριθμού διαφάνειας"/>
          <p:cNvSpPr>
            <a:spLocks noGrp="1"/>
          </p:cNvSpPr>
          <p:nvPr>
            <p:ph type="sldNum" sz="quarter" idx="12"/>
          </p:nvPr>
        </p:nvSpPr>
        <p:spPr/>
        <p:txBody>
          <a:bodyPr/>
          <a:lstStyle>
            <a:extLst/>
          </a:lstStyle>
          <a:p>
            <a:pPr rtl="0"/>
            <a:fld id="{19B51A1E-902D-48AF-9020-955120F399B6}" type="slidenum">
              <a:rPr lang="el-GR" noProof="0" smtClean="0"/>
              <a:pPr rtl="0"/>
              <a:t>‹#›</a:t>
            </a:fld>
            <a:endParaRPr lang="el-GR" noProof="0" dirty="0"/>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στηλών">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noProof="0" smtClean="0"/>
              <a:t>Kλικ για επεξεργασία του τίτλου</a:t>
            </a:r>
            <a:endParaRPr lang="el-GR" noProof="0" dirty="0"/>
          </a:p>
        </p:txBody>
      </p:sp>
      <p:sp>
        <p:nvSpPr>
          <p:cNvPr id="3" name="Θέση περιεχομένου 2">
            <a:extLst>
              <a:ext uri="{FF2B5EF4-FFF2-40B4-BE49-F238E27FC236}">
                <a16:creationId xmlns:a16="http://schemas.microsoft.com/office/drawing/2014/main" xmlns="" id="{B1948E38-8FB0-4E51-A01C-C88794372E50}"/>
              </a:ext>
            </a:extLst>
          </p:cNvPr>
          <p:cNvSpPr>
            <a:spLocks noGrp="1"/>
          </p:cNvSpPr>
          <p:nvPr>
            <p:ph idx="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smtClean="0"/>
              <a:t>Kλικ για επεξεργασία των στυλ του υποδείγματος</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7" name="Θέση υποσέλιδου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Προσθέστε υποσέλιδο</a:t>
            </a:r>
          </a:p>
        </p:txBody>
      </p:sp>
      <p:sp>
        <p:nvSpPr>
          <p:cNvPr id="8" name="Σύμβολο κράτησης αριθμού διαφάνειας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5" name="Θέση κειμένου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152000"/>
            <a:ext cx="3600450" cy="5038725"/>
          </a:xfrm>
        </p:spPr>
        <p:txBody>
          <a:bodyPr rtlCol="0"/>
          <a:lstStyle/>
          <a:p>
            <a:pPr lvl="0" rtl="0"/>
            <a:r>
              <a:rPr lang="el-GR" noProof="0" smtClean="0"/>
              <a:t>Kλικ για επεξεργασία των στυλ του υποδείγματος</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11" name="Θέση κειμένου 10">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152000"/>
            <a:ext cx="3600450" cy="5038725"/>
          </a:xfrm>
        </p:spPr>
        <p:txBody>
          <a:bodyPr rtlCol="0"/>
          <a:lstStyle/>
          <a:p>
            <a:pPr lvl="0" rtl="0"/>
            <a:r>
              <a:rPr lang="el-GR" noProof="0" smtClean="0"/>
              <a:t>Kλικ για επεξεργασία των στυλ του υποδείγματος</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Tree>
    <p:extLst>
      <p:ext uri="{BB962C8B-B14F-4D97-AF65-F5344CB8AC3E}">
        <p14:creationId xmlns:p14="http://schemas.microsoft.com/office/powerpoint/2010/main" xmlns="" val="2654388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στηλών">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noProof="0" smtClean="0"/>
              <a:t>Kλικ για επεξεργασία του τίτλου</a:t>
            </a:r>
            <a:endParaRPr lang="el-GR" noProof="0" dirty="0"/>
          </a:p>
        </p:txBody>
      </p:sp>
      <p:sp>
        <p:nvSpPr>
          <p:cNvPr id="3" name="Θέση περιεχομένου 2">
            <a:extLst>
              <a:ext uri="{FF2B5EF4-FFF2-40B4-BE49-F238E27FC236}">
                <a16:creationId xmlns:a16="http://schemas.microsoft.com/office/drawing/2014/main" xmlns="" id="{B1948E38-8FB0-4E51-A01C-C88794372E50}"/>
              </a:ext>
            </a:extLst>
          </p:cNvPr>
          <p:cNvSpPr>
            <a:spLocks noGrp="1"/>
          </p:cNvSpPr>
          <p:nvPr>
            <p:ph idx="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smtClean="0"/>
              <a:t>Kλικ για επεξεργασία των στυλ του υποδείγματος</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7" name="Θέση υποσέλιδου 6">
            <a:extLst>
              <a:ext uri="{FF2B5EF4-FFF2-40B4-BE49-F238E27FC236}">
                <a16:creationId xmlns:a16="http://schemas.microsoft.com/office/drawing/2014/main" xmlns=""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Προσθέστε υποσέλιδο</a:t>
            </a:r>
          </a:p>
        </p:txBody>
      </p:sp>
      <p:sp>
        <p:nvSpPr>
          <p:cNvPr id="8" name="Σύμβολο κράτησης αριθμού διαφάνειας 7">
            <a:extLst>
              <a:ext uri="{FF2B5EF4-FFF2-40B4-BE49-F238E27FC236}">
                <a16:creationId xmlns:a16="http://schemas.microsoft.com/office/drawing/2014/main" xmlns=""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5" name="Θέση κειμένου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152525"/>
            <a:ext cx="2160588" cy="5038725"/>
          </a:xfrm>
        </p:spPr>
        <p:txBody>
          <a:bodyPr rtlCol="0"/>
          <a:lstStyle/>
          <a:p>
            <a:pPr lvl="0" rtl="0"/>
            <a:r>
              <a:rPr lang="el-GR" noProof="0" smtClean="0"/>
              <a:t>Kλικ για επεξεργασία των στυλ του υποδείγματος</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13" name="Θέση κειμένου 12">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152525"/>
            <a:ext cx="2160588" cy="5038725"/>
          </a:xfrm>
        </p:spPr>
        <p:txBody>
          <a:bodyPr rtlCol="0"/>
          <a:lstStyle/>
          <a:p>
            <a:pPr lvl="0" rtl="0"/>
            <a:r>
              <a:rPr lang="el-GR" noProof="0" smtClean="0"/>
              <a:t>Kλικ για επεξεργασία των στυλ του υποδείγματος</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15" name="Θέση κειμένου 14">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148060"/>
            <a:ext cx="2160588" cy="5038725"/>
          </a:xfrm>
        </p:spPr>
        <p:txBody>
          <a:bodyPr rtlCol="0"/>
          <a:lstStyle/>
          <a:p>
            <a:pPr lvl="0" rtl="0"/>
            <a:r>
              <a:rPr lang="el-GR" noProof="0" smtClean="0"/>
              <a:t>Kλικ για επεξεργασία των στυλ του υποδείγματος</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17" name="Θέση κειμένου 16">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152525"/>
            <a:ext cx="2160588" cy="5038725"/>
          </a:xfrm>
        </p:spPr>
        <p:txBody>
          <a:bodyPr rtlCol="0"/>
          <a:lstStyle/>
          <a:p>
            <a:pPr lvl="0" rtl="0"/>
            <a:r>
              <a:rPr lang="el-GR" noProof="0" smtClean="0"/>
              <a:t>Kλικ για επεξεργασία των στυλ του υποδείγματος</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Tree>
    <p:extLst>
      <p:ext uri="{BB962C8B-B14F-4D97-AF65-F5344CB8AC3E}">
        <p14:creationId xmlns:p14="http://schemas.microsoft.com/office/powerpoint/2010/main" xmlns="" val="974837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el-GR" noProof="0" smtClean="0"/>
              <a:t>Kλικ για επεξεργασία του τίτλου</a:t>
            </a:r>
            <a:endParaRPr lang="el-GR" noProof="0" dirty="0"/>
          </a:p>
        </p:txBody>
      </p:sp>
      <p:sp>
        <p:nvSpPr>
          <p:cNvPr id="3" name="Θέση κειμένου 2">
            <a:extLst>
              <a:ext uri="{FF2B5EF4-FFF2-40B4-BE49-F238E27FC236}">
                <a16:creationId xmlns:a16="http://schemas.microsoft.com/office/drawing/2014/main" xmlns="" id="{9322B50D-6A7D-41C6-BA57-613BC231DF36}"/>
              </a:ext>
            </a:extLst>
          </p:cNvPr>
          <p:cNvSpPr>
            <a:spLocks noGrp="1"/>
          </p:cNvSpPr>
          <p:nvPr>
            <p:ph type="body" idx="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smtClean="0"/>
              <a:t>Kλικ για επεξεργασία των στυλ του υποδείγματος</a:t>
            </a:r>
          </a:p>
        </p:txBody>
      </p:sp>
      <p:sp>
        <p:nvSpPr>
          <p:cNvPr id="4" name="Θέση περιεχομένου 3">
            <a:extLst>
              <a:ext uri="{FF2B5EF4-FFF2-40B4-BE49-F238E27FC236}">
                <a16:creationId xmlns:a16="http://schemas.microsoft.com/office/drawing/2014/main" xmlns="" id="{9FD584DA-F775-47B8-A1D7-6556AD5FCBD2}"/>
              </a:ext>
            </a:extLst>
          </p:cNvPr>
          <p:cNvSpPr>
            <a:spLocks noGrp="1"/>
          </p:cNvSpPr>
          <p:nvPr>
            <p:ph sz="half" idx="2"/>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l-GR" noProof="0" smtClean="0"/>
              <a:t>Kλικ για επεξεργασία των στυλ του υποδείγματος</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10" name="Θέση υποσέλιδου 9">
            <a:extLst>
              <a:ext uri="{FF2B5EF4-FFF2-40B4-BE49-F238E27FC236}">
                <a16:creationId xmlns:a16="http://schemas.microsoft.com/office/drawing/2014/main" xmlns=""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dirty="0"/>
              <a:t>Προσθέστε υποσέλιδο</a:t>
            </a:r>
          </a:p>
        </p:txBody>
      </p:sp>
      <p:sp>
        <p:nvSpPr>
          <p:cNvPr id="11" name="Σύμβολο κράτησης θέσης αριθμού διαφάνειας 10">
            <a:extLst>
              <a:ext uri="{FF2B5EF4-FFF2-40B4-BE49-F238E27FC236}">
                <a16:creationId xmlns:a16="http://schemas.microsoft.com/office/drawing/2014/main" xmlns=""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8" name="Θέση κειμένου 7">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7" y="1584325"/>
            <a:ext cx="5472113" cy="4606925"/>
          </a:xfrm>
        </p:spPr>
        <p:txBody>
          <a:bodyPr rtlCol="0"/>
          <a:lstStyle/>
          <a:p>
            <a:pPr lvl="0" rtl="0"/>
            <a:r>
              <a:rPr lang="el-GR" noProof="0" smtClean="0"/>
              <a:t>Kλικ για επεξεργασία των στυλ του υποδείγματος</a:t>
            </a:r>
          </a:p>
          <a:p>
            <a:pPr lvl="1" rtl="0"/>
            <a:r>
              <a:rPr lang="el-GR" noProof="0" smtClean="0"/>
              <a:t>Δεύτερου επιπέδου</a:t>
            </a:r>
          </a:p>
          <a:p>
            <a:pPr lvl="2" rtl="0"/>
            <a:r>
              <a:rPr lang="el-GR" noProof="0" smtClean="0"/>
              <a:t>Τρίτου επιπέδου</a:t>
            </a:r>
          </a:p>
          <a:p>
            <a:pPr lvl="3" rtl="0"/>
            <a:r>
              <a:rPr lang="el-GR" noProof="0" smtClean="0"/>
              <a:t>Τέταρτου επιπέδου</a:t>
            </a:r>
          </a:p>
          <a:p>
            <a:pPr lvl="4" rtl="0"/>
            <a:r>
              <a:rPr lang="el-GR" noProof="0" smtClean="0"/>
              <a:t>Πέμπτου επιπέδου</a:t>
            </a:r>
            <a:endParaRPr lang="el-GR" noProof="0" dirty="0"/>
          </a:p>
        </p:txBody>
      </p:sp>
      <p:sp>
        <p:nvSpPr>
          <p:cNvPr id="12" name="Θέση κειμένου 11">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1152525"/>
            <a:ext cx="5472000" cy="358775"/>
          </a:xfrm>
        </p:spPr>
        <p:txBody>
          <a:bodyPr rtlCol="0"/>
          <a:lstStyle>
            <a:lvl1pPr marL="0" indent="0">
              <a:buNone/>
              <a:defRPr sz="2400" b="1"/>
            </a:lvl1pPr>
          </a:lstStyle>
          <a:p>
            <a:pPr lvl="0" rtl="0"/>
            <a:r>
              <a:rPr lang="el-GR" noProof="0" smtClean="0"/>
              <a:t>Kλικ για επεξεργασία των στυλ του υποδείγματος</a:t>
            </a:r>
          </a:p>
        </p:txBody>
      </p:sp>
      <p:cxnSp>
        <p:nvCxnSpPr>
          <p:cNvPr id="9" name="Ευθεία γραμμή σύνδεσης 8">
            <a:extLst>
              <a:ext uri="{FF2B5EF4-FFF2-40B4-BE49-F238E27FC236}">
                <a16:creationId xmlns:a16="http://schemas.microsoft.com/office/drawing/2014/main" xmlns="" id="{0A0FADEC-BFBD-4A6E-B51C-B0DFD4C804F5}"/>
              </a:ext>
              <a:ext uri="{C183D7F6-B498-43B3-948B-1728B52AA6E4}">
                <adec:decorative xmlns="" xmlns:adec="http://schemas.microsoft.com/office/drawing/2017/decorative" val="1"/>
              </a:ext>
            </a:extLst>
          </p:cNvPr>
          <p:cNvCxnSpPr>
            <a:cxnSpLocks/>
          </p:cNvCxnSpPr>
          <p:nvPr userDrawn="1"/>
        </p:nvCxnSpPr>
        <p:spPr>
          <a:xfrm>
            <a:off x="6101944" y="2185851"/>
            <a:ext cx="0" cy="26273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39098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Κενό">
    <p:spTree>
      <p:nvGrpSpPr>
        <p:cNvPr id="1" name=""/>
        <p:cNvGrpSpPr/>
        <p:nvPr/>
      </p:nvGrpSpPr>
      <p:grpSpPr>
        <a:xfrm>
          <a:off x="0" y="0"/>
          <a:ext cx="0" cy="0"/>
          <a:chOff x="0" y="0"/>
          <a:chExt cx="0" cy="0"/>
        </a:xfrm>
      </p:grpSpPr>
      <p:sp>
        <p:nvSpPr>
          <p:cNvPr id="5" name="Θέση υποσέλιδου 4">
            <a:extLst>
              <a:ext uri="{FF2B5EF4-FFF2-40B4-BE49-F238E27FC236}">
                <a16:creationId xmlns:a16="http://schemas.microsoft.com/office/drawing/2014/main" xmlns="" id="{F380D91F-8335-4C39-A703-5F4EE36875C8}"/>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el-GR" noProof="0"/>
              <a:t>Προσθέστε υποσέλιδο</a:t>
            </a:r>
            <a:endParaRPr lang="el-GR" noProof="0" dirty="0"/>
          </a:p>
        </p:txBody>
      </p:sp>
      <p:sp>
        <p:nvSpPr>
          <p:cNvPr id="6" name="Θέση αριθμού διαφάνειας 5">
            <a:extLst>
              <a:ext uri="{FF2B5EF4-FFF2-40B4-BE49-F238E27FC236}">
                <a16:creationId xmlns:a16="http://schemas.microsoft.com/office/drawing/2014/main" xmlns="" id="{ADB88685-006A-43C3-A850-F409CF02FC40}"/>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el-GR" noProof="0" smtClean="0"/>
              <a:pPr rtl="0"/>
              <a:t>‹#›</a:t>
            </a:fld>
            <a:endParaRPr lang="el-GR" noProof="0" dirty="0"/>
          </a:p>
        </p:txBody>
      </p:sp>
      <p:sp>
        <p:nvSpPr>
          <p:cNvPr id="2" name="Τίτλος 1">
            <a:extLst>
              <a:ext uri="{FF2B5EF4-FFF2-40B4-BE49-F238E27FC236}">
                <a16:creationId xmlns:a16="http://schemas.microsoft.com/office/drawing/2014/main" xmlns="" id="{698C95A7-836C-4CD7-8EB0-6C95903F0A05}"/>
              </a:ext>
            </a:extLst>
          </p:cNvPr>
          <p:cNvSpPr>
            <a:spLocks noGrp="1"/>
          </p:cNvSpPr>
          <p:nvPr>
            <p:ph type="title"/>
          </p:nvPr>
        </p:nvSpPr>
        <p:spPr/>
        <p:txBody>
          <a:bodyPr rtlCol="0"/>
          <a:lstStyle/>
          <a:p>
            <a:pPr rtl="0"/>
            <a:r>
              <a:rPr lang="el-GR" noProof="0" smtClean="0"/>
              <a:t>Kλικ για επεξεργασία του τίτλου</a:t>
            </a:r>
            <a:endParaRPr lang="el-GR" noProof="0" dirty="0"/>
          </a:p>
        </p:txBody>
      </p:sp>
    </p:spTree>
    <p:extLst>
      <p:ext uri="{BB962C8B-B14F-4D97-AF65-F5344CB8AC3E}">
        <p14:creationId xmlns:p14="http://schemas.microsoft.com/office/powerpoint/2010/main" xmlns=""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9_Διαφάνεια τίτλου">
    <p:spTree>
      <p:nvGrpSpPr>
        <p:cNvPr id="1" name=""/>
        <p:cNvGrpSpPr/>
        <p:nvPr/>
      </p:nvGrpSpPr>
      <p:grpSpPr>
        <a:xfrm>
          <a:off x="0" y="0"/>
          <a:ext cx="0" cy="0"/>
          <a:chOff x="0" y="0"/>
          <a:chExt cx="0" cy="0"/>
        </a:xfrm>
      </p:grpSpPr>
      <p:sp>
        <p:nvSpPr>
          <p:cNvPr id="12" name="Θέση εικόνας 10">
            <a:extLst>
              <a:ext uri="{FF2B5EF4-FFF2-40B4-BE49-F238E27FC236}">
                <a16:creationId xmlns:a16="http://schemas.microsoft.com/office/drawing/2014/main" xmlns=""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1116000" rIns="0" rtlCol="0" anchor="t"/>
          <a:lstStyle>
            <a:lvl1pPr marL="0" indent="0" algn="ctr">
              <a:buNone/>
              <a:defRPr/>
            </a:lvl1pPr>
          </a:lstStyle>
          <a:p>
            <a:pPr rtl="0"/>
            <a:r>
              <a:rPr lang="el-GR" noProof="0" dirty="0"/>
              <a:t>Εισαγάγετε ή μεταφέρετε και αποθέστε τη φωτογραφία σας</a:t>
            </a:r>
          </a:p>
        </p:txBody>
      </p:sp>
      <p:sp>
        <p:nvSpPr>
          <p:cNvPr id="13" name="Ορθογώνιο 12">
            <a:extLst>
              <a:ext uri="{FF2B5EF4-FFF2-40B4-BE49-F238E27FC236}">
                <a16:creationId xmlns:a16="http://schemas.microsoft.com/office/drawing/2014/main" xmlns=""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14" name="Ορθογώνιο 13">
            <a:extLst>
              <a:ext uri="{FF2B5EF4-FFF2-40B4-BE49-F238E27FC236}">
                <a16:creationId xmlns:a16="http://schemas.microsoft.com/office/drawing/2014/main" xmlns=""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dirty="0"/>
          </a:p>
        </p:txBody>
      </p:sp>
      <p:sp>
        <p:nvSpPr>
          <p:cNvPr id="2" name="Τίτλος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2448000" rtlCol="0" anchor="b"/>
          <a:lstStyle>
            <a:lvl1pPr algn="l">
              <a:defRPr sz="5500">
                <a:solidFill>
                  <a:schemeClr val="tx1">
                    <a:lumMod val="75000"/>
                    <a:lumOff val="25000"/>
                  </a:schemeClr>
                </a:solidFill>
              </a:defRPr>
            </a:lvl1pPr>
          </a:lstStyle>
          <a:p>
            <a:pPr rtl="0"/>
            <a:r>
              <a:rPr lang="el-GR" noProof="0" dirty="0"/>
              <a:t>Ευχαριστούμε</a:t>
            </a:r>
          </a:p>
        </p:txBody>
      </p:sp>
      <p:sp>
        <p:nvSpPr>
          <p:cNvPr id="3" name="Υπότιτλος 2">
            <a:extLst>
              <a:ext uri="{FF2B5EF4-FFF2-40B4-BE49-F238E27FC236}">
                <a16:creationId xmlns:a16="http://schemas.microsoft.com/office/drawing/2014/main" xmlns="" id="{C9980B88-3F4A-4688-9ED0-17EF37E62D93}"/>
              </a:ext>
            </a:extLst>
          </p:cNvPr>
          <p:cNvSpPr>
            <a:spLocks noGrp="1"/>
          </p:cNvSpPr>
          <p:nvPr>
            <p:ph type="subTitle" idx="1" hasCustomPrompt="1"/>
          </p:nvPr>
        </p:nvSpPr>
        <p:spPr>
          <a:xfrm>
            <a:off x="1038224" y="4504149"/>
            <a:ext cx="3349381" cy="252000"/>
          </a:xfrm>
          <a:noFill/>
        </p:spPr>
        <p:txBody>
          <a:bodyPr lIns="0" tIns="0" rIns="0" bIns="0" rtlCol="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dirty="0"/>
              <a:t>Πλήρες όνομα</a:t>
            </a:r>
          </a:p>
        </p:txBody>
      </p:sp>
      <p:sp>
        <p:nvSpPr>
          <p:cNvPr id="5" name="Θέση κειμένου 4">
            <a:extLst>
              <a:ext uri="{FF2B5EF4-FFF2-40B4-BE49-F238E27FC236}">
                <a16:creationId xmlns:a16="http://schemas.microsoft.com/office/drawing/2014/main" xmlns="" id="{4BFF1D51-2F23-4712-A1F0-725B32B9F42F}"/>
              </a:ext>
            </a:extLst>
          </p:cNvPr>
          <p:cNvSpPr>
            <a:spLocks noGrp="1"/>
          </p:cNvSpPr>
          <p:nvPr>
            <p:ph type="body" sz="quarter" idx="15" hasCustomPrompt="1"/>
          </p:nvPr>
        </p:nvSpPr>
        <p:spPr>
          <a:xfrm>
            <a:off x="1038224" y="4908147"/>
            <a:ext cx="3349381" cy="252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el-GR" noProof="0" dirty="0"/>
              <a:t>Τηλέφωνο</a:t>
            </a:r>
          </a:p>
        </p:txBody>
      </p:sp>
      <p:sp>
        <p:nvSpPr>
          <p:cNvPr id="11" name="Θέση κειμένου 10">
            <a:extLst>
              <a:ext uri="{FF2B5EF4-FFF2-40B4-BE49-F238E27FC236}">
                <a16:creationId xmlns:a16="http://schemas.microsoft.com/office/drawing/2014/main" xmlns="" id="{3BDABCD1-5D5B-40B2-8066-B5C93CEEC105}"/>
              </a:ext>
            </a:extLst>
          </p:cNvPr>
          <p:cNvSpPr>
            <a:spLocks noGrp="1"/>
          </p:cNvSpPr>
          <p:nvPr>
            <p:ph type="body" sz="quarter" idx="16" hasCustomPrompt="1"/>
          </p:nvPr>
        </p:nvSpPr>
        <p:spPr>
          <a:xfrm>
            <a:off x="1038631" y="5312145"/>
            <a:ext cx="3349381" cy="252000"/>
          </a:xfrm>
        </p:spPr>
        <p:txBody>
          <a:bodyPr rtlCol="0"/>
          <a:lstStyle>
            <a:lvl1pPr marL="0" indent="0">
              <a:buNone/>
              <a:defRPr/>
            </a:lvl1pPr>
          </a:lstStyle>
          <a:p>
            <a:pPr lvl="0" rtl="0"/>
            <a:r>
              <a:rPr lang="el-GR" noProof="0" dirty="0"/>
              <a:t>Email</a:t>
            </a:r>
          </a:p>
        </p:txBody>
      </p:sp>
      <p:sp>
        <p:nvSpPr>
          <p:cNvPr id="16" name="Θέση κειμένου 15">
            <a:extLst>
              <a:ext uri="{FF2B5EF4-FFF2-40B4-BE49-F238E27FC236}">
                <a16:creationId xmlns:a16="http://schemas.microsoft.com/office/drawing/2014/main" xmlns="" id="{38902124-F995-42DE-9ABC-A5670119893D}"/>
              </a:ext>
            </a:extLst>
          </p:cNvPr>
          <p:cNvSpPr>
            <a:spLocks noGrp="1"/>
          </p:cNvSpPr>
          <p:nvPr>
            <p:ph type="body" sz="quarter" idx="17" hasCustomPrompt="1"/>
          </p:nvPr>
        </p:nvSpPr>
        <p:spPr>
          <a:xfrm>
            <a:off x="1026094" y="5715370"/>
            <a:ext cx="3350644" cy="252413"/>
          </a:xfrm>
        </p:spPr>
        <p:txBody>
          <a:bodyPr rtlCol="0"/>
          <a:lstStyle>
            <a:lvl1pPr marL="0" indent="0">
              <a:buNone/>
              <a:defRPr/>
            </a:lvl1pPr>
          </a:lstStyle>
          <a:p>
            <a:pPr lvl="0" rtl="0"/>
            <a:r>
              <a:rPr lang="el-GR" noProof="0" dirty="0"/>
              <a:t>Τοποθεσία Web</a:t>
            </a:r>
          </a:p>
        </p:txBody>
      </p:sp>
    </p:spTree>
    <p:extLst>
      <p:ext uri="{BB962C8B-B14F-4D97-AF65-F5344CB8AC3E}">
        <p14:creationId xmlns:p14="http://schemas.microsoft.com/office/powerpoint/2010/main" xmlns="" val="3104743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F8CFA630-13BB-46C4-BD44-B2C5F9B66074}" type="datetimeFigureOut">
              <a:rPr lang="en-US" smtClean="0"/>
              <a:pPr/>
              <a:t>10/19/2019</a:t>
            </a:fld>
            <a:endParaRPr lang="en-US">
              <a:solidFill>
                <a:schemeClr val="tx2"/>
              </a:solidFill>
            </a:endParaRPr>
          </a:p>
        </p:txBody>
      </p:sp>
      <p:sp>
        <p:nvSpPr>
          <p:cNvPr id="5" name="4 - Θέση υποσέλιδου"/>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pPr rtl="0"/>
            <a:r>
              <a:rPr lang="el-GR" noProof="0" smtClean="0"/>
              <a:t>Προσθέστε υποσέλιδο</a:t>
            </a:r>
            <a:endParaRPr lang="el-GR" noProof="0" dirty="0"/>
          </a:p>
        </p:txBody>
      </p:sp>
      <p:sp>
        <p:nvSpPr>
          <p:cNvPr id="6" name="5 - Θέση αριθμού διαφάνειας"/>
          <p:cNvSpPr>
            <a:spLocks noGrp="1"/>
          </p:cNvSpPr>
          <p:nvPr>
            <p:ph type="sldNum" sz="quarter" idx="12"/>
          </p:nvPr>
        </p:nvSpPr>
        <p:spPr>
          <a:xfrm>
            <a:off x="8978603" y="6555112"/>
            <a:ext cx="784448" cy="228600"/>
          </a:xfrm>
        </p:spPr>
        <p:txBody>
          <a:bodyPr/>
          <a:lstStyle>
            <a:extLst/>
          </a:lstStyle>
          <a:p>
            <a:pPr rtl="0"/>
            <a:fld id="{19B51A1E-902D-48AF-9020-955120F399B6}" type="slidenum">
              <a:rPr lang="el-GR" noProof="0" smtClean="0"/>
              <a:pPr rtl="0"/>
              <a:t>‹#›</a:t>
            </a:fld>
            <a:endParaRPr lang="el-GR" noProof="0" dirty="0"/>
          </a:p>
        </p:txBody>
      </p:sp>
    </p:spTree>
  </p:cSld>
  <p:clrMapOvr>
    <a:overrideClrMapping bg1="lt1" tx1="dk1" bg2="lt2" tx2="dk2" accent1="accent1" accent2="accent2" accent3="accent3" accent4="accent4" accent5="accent5" accent6="accent6" hlink="hlink" folHlink="folHlink"/>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320040"/>
            <a:ext cx="9656064"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F8CFA630-13BB-46C4-BD44-B2C5F9B66074}" type="datetimeFigureOut">
              <a:rPr lang="en-US" smtClean="0"/>
              <a:pPr/>
              <a:t>10/19/2019</a:t>
            </a:fld>
            <a:endParaRPr lang="en-US"/>
          </a:p>
        </p:txBody>
      </p:sp>
      <p:sp>
        <p:nvSpPr>
          <p:cNvPr id="6" name="5 - Θέση υποσέλιδου"/>
          <p:cNvSpPr>
            <a:spLocks noGrp="1"/>
          </p:cNvSpPr>
          <p:nvPr>
            <p:ph type="ftr" sz="quarter" idx="11"/>
          </p:nvPr>
        </p:nvSpPr>
        <p:spPr/>
        <p:txBody>
          <a:bodyPr/>
          <a:lstStyle>
            <a:extLst/>
          </a:lstStyle>
          <a:p>
            <a:pPr rtl="0"/>
            <a:r>
              <a:rPr lang="el-GR" noProof="0" smtClean="0"/>
              <a:t>Προσθέστε υποσέλιδο</a:t>
            </a:r>
            <a:endParaRPr lang="el-GR" noProof="0" dirty="0"/>
          </a:p>
        </p:txBody>
      </p:sp>
      <p:sp>
        <p:nvSpPr>
          <p:cNvPr id="7" name="6 - Θέση αριθμού διαφάνειας"/>
          <p:cNvSpPr>
            <a:spLocks noGrp="1"/>
          </p:cNvSpPr>
          <p:nvPr>
            <p:ph type="sldNum" sz="quarter" idx="12"/>
          </p:nvPr>
        </p:nvSpPr>
        <p:spPr/>
        <p:txBody>
          <a:bodyPr/>
          <a:lstStyle>
            <a:extLst/>
          </a:lstStyle>
          <a:p>
            <a:pPr rtl="0"/>
            <a:fld id="{19B51A1E-902D-48AF-9020-955120F399B6}" type="slidenum">
              <a:rPr lang="el-GR" noProof="0" smtClean="0"/>
              <a:pPr rtl="0"/>
              <a:t>‹#›</a:t>
            </a:fld>
            <a:endParaRPr lang="el-GR"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320040"/>
            <a:ext cx="9656064"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F8CFA630-13BB-46C4-BD44-B2C5F9B66074}" type="datetimeFigureOut">
              <a:rPr lang="en-US" smtClean="0"/>
              <a:pPr/>
              <a:t>10/19/2019</a:t>
            </a:fld>
            <a:endParaRPr lang="en-US"/>
          </a:p>
        </p:txBody>
      </p:sp>
      <p:sp>
        <p:nvSpPr>
          <p:cNvPr id="8" name="7 - Θέση υποσέλιδου"/>
          <p:cNvSpPr>
            <a:spLocks noGrp="1"/>
          </p:cNvSpPr>
          <p:nvPr>
            <p:ph type="ftr" sz="quarter" idx="11"/>
          </p:nvPr>
        </p:nvSpPr>
        <p:spPr/>
        <p:txBody>
          <a:bodyPr/>
          <a:lstStyle>
            <a:extLst/>
          </a:lstStyle>
          <a:p>
            <a:pPr rtl="0"/>
            <a:r>
              <a:rPr lang="el-GR" noProof="0" smtClean="0"/>
              <a:t>Προσθέστε υποσέλιδο</a:t>
            </a:r>
            <a:endParaRPr lang="el-GR" noProof="0" dirty="0"/>
          </a:p>
        </p:txBody>
      </p:sp>
      <p:sp>
        <p:nvSpPr>
          <p:cNvPr id="9" name="8 - Θέση αριθμού διαφάνειας"/>
          <p:cNvSpPr>
            <a:spLocks noGrp="1"/>
          </p:cNvSpPr>
          <p:nvPr>
            <p:ph type="sldNum" sz="quarter" idx="12"/>
          </p:nvPr>
        </p:nvSpPr>
        <p:spPr/>
        <p:txBody>
          <a:bodyPr/>
          <a:lstStyle>
            <a:extLst/>
          </a:lstStyle>
          <a:p>
            <a:pPr rtl="0"/>
            <a:fld id="{19B51A1E-902D-48AF-9020-955120F399B6}" type="slidenum">
              <a:rPr lang="el-GR" noProof="0" smtClean="0"/>
              <a:pPr rtl="0"/>
              <a:t>‹#›</a:t>
            </a:fld>
            <a:endParaRPr lang="el-GR" noProof="0" dirty="0"/>
          </a:p>
        </p:txBody>
      </p:sp>
      <p:cxnSp>
        <p:nvCxnSpPr>
          <p:cNvPr id="10" name="Ευθεία γραμμή σύνδεσης 8">
            <a:extLst>
              <a:ext uri="{FF2B5EF4-FFF2-40B4-BE49-F238E27FC236}">
                <a16:creationId xmlns:a16="http://schemas.microsoft.com/office/drawing/2014/main" xmlns="" id="{0A0FADEC-BFBD-4A6E-B51C-B0DFD4C804F5}"/>
              </a:ext>
              <a:ext uri="{C183D7F6-B498-43B3-948B-1728B52AA6E4}">
                <adec:decorative xmlns="" xmlns:adec="http://schemas.microsoft.com/office/drawing/2017/decorative" val="1"/>
              </a:ext>
            </a:extLst>
          </p:cNvPr>
          <p:cNvCxnSpPr>
            <a:cxnSpLocks/>
          </p:cNvCxnSpPr>
          <p:nvPr userDrawn="1"/>
        </p:nvCxnSpPr>
        <p:spPr>
          <a:xfrm>
            <a:off x="6101944" y="2185851"/>
            <a:ext cx="0" cy="26273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320040"/>
            <a:ext cx="9656064"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F8CFA630-13BB-46C4-BD44-B2C5F9B66074}" type="datetimeFigureOut">
              <a:rPr lang="en-US" smtClean="0"/>
              <a:pPr/>
              <a:t>10/19/2019</a:t>
            </a:fld>
            <a:endParaRPr lang="en-US"/>
          </a:p>
        </p:txBody>
      </p:sp>
      <p:sp>
        <p:nvSpPr>
          <p:cNvPr id="4" name="3 - Θέση υποσέλιδου"/>
          <p:cNvSpPr>
            <a:spLocks noGrp="1"/>
          </p:cNvSpPr>
          <p:nvPr>
            <p:ph type="ftr" sz="quarter" idx="11"/>
          </p:nvPr>
        </p:nvSpPr>
        <p:spPr/>
        <p:txBody>
          <a:bodyPr/>
          <a:lstStyle>
            <a:extLst/>
          </a:lstStyle>
          <a:p>
            <a:pPr rtl="0"/>
            <a:r>
              <a:rPr lang="el-GR" noProof="0" smtClean="0"/>
              <a:t>Προσθέστε υποσέλιδο</a:t>
            </a:r>
            <a:endParaRPr lang="el-GR" noProof="0" dirty="0"/>
          </a:p>
        </p:txBody>
      </p:sp>
      <p:sp>
        <p:nvSpPr>
          <p:cNvPr id="5" name="4 - Θέση αριθμού διαφάνειας"/>
          <p:cNvSpPr>
            <a:spLocks noGrp="1"/>
          </p:cNvSpPr>
          <p:nvPr>
            <p:ph type="sldNum" sz="quarter" idx="12"/>
          </p:nvPr>
        </p:nvSpPr>
        <p:spPr/>
        <p:txBody>
          <a:bodyPr/>
          <a:lstStyle>
            <a:extLst/>
          </a:lstStyle>
          <a:p>
            <a:pPr rtl="0"/>
            <a:fld id="{19B51A1E-902D-48AF-9020-955120F399B6}" type="slidenum">
              <a:rPr lang="el-GR" noProof="0" smtClean="0"/>
              <a:pPr rtl="0"/>
              <a:t>‹#›</a:t>
            </a:fld>
            <a:endParaRPr lang="el-GR" noProof="0" dirty="0"/>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F8CFA630-13BB-46C4-BD44-B2C5F9B66074}" type="datetimeFigureOut">
              <a:rPr lang="en-US" smtClean="0"/>
              <a:pPr/>
              <a:t>10/19/2019</a:t>
            </a:fld>
            <a:endParaRPr lang="en-US" dirty="0">
              <a:solidFill>
                <a:schemeClr val="tx2"/>
              </a:solidFill>
            </a:endParaRP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pPr rtl="0"/>
            <a:r>
              <a:rPr lang="el-GR" noProof="0" smtClean="0"/>
              <a:t>Προσθέστε υποσέλιδο</a:t>
            </a:r>
            <a:endParaRPr lang="el-GR" noProof="0" dirty="0"/>
          </a:p>
        </p:txBody>
      </p:sp>
      <p:sp>
        <p:nvSpPr>
          <p:cNvPr id="4" name="3 - Θέση αριθμού διαφάνειας"/>
          <p:cNvSpPr>
            <a:spLocks noGrp="1"/>
          </p:cNvSpPr>
          <p:nvPr>
            <p:ph type="sldNum" sz="quarter" idx="12"/>
          </p:nvPr>
        </p:nvSpPr>
        <p:spPr/>
        <p:txBody>
          <a:bodyPr/>
          <a:lstStyle>
            <a:extLst/>
          </a:lstStyle>
          <a:p>
            <a:pPr rtl="0"/>
            <a:fld id="{19B51A1E-902D-48AF-9020-955120F399B6}" type="slidenum">
              <a:rPr lang="el-GR" noProof="0" smtClean="0"/>
              <a:pPr rtl="0"/>
              <a:t>‹#›</a:t>
            </a:fld>
            <a:endParaRPr lang="el-GR" noProof="0" dirty="0"/>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F8CFA630-13BB-46C4-BD44-B2C5F9B66074}" type="datetimeFigureOut">
              <a:rPr lang="en-US" smtClean="0"/>
              <a:pPr/>
              <a:t>10/19/2019</a:t>
            </a:fld>
            <a:endParaRPr lang="en-US"/>
          </a:p>
        </p:txBody>
      </p:sp>
      <p:sp>
        <p:nvSpPr>
          <p:cNvPr id="6" name="5 - Θέση υποσέλιδου"/>
          <p:cNvSpPr>
            <a:spLocks noGrp="1"/>
          </p:cNvSpPr>
          <p:nvPr>
            <p:ph type="ftr" sz="quarter" idx="11"/>
          </p:nvPr>
        </p:nvSpPr>
        <p:spPr/>
        <p:txBody>
          <a:bodyPr/>
          <a:lstStyle>
            <a:extLst/>
          </a:lstStyle>
          <a:p>
            <a:pPr rtl="0"/>
            <a:r>
              <a:rPr lang="el-GR" noProof="0" smtClean="0"/>
              <a:t>Προσθέστε υποσέλιδο</a:t>
            </a:r>
            <a:endParaRPr lang="el-GR" noProof="0" dirty="0"/>
          </a:p>
        </p:txBody>
      </p:sp>
      <p:sp>
        <p:nvSpPr>
          <p:cNvPr id="7" name="6 - Θέση αριθμού διαφάνειας"/>
          <p:cNvSpPr>
            <a:spLocks noGrp="1"/>
          </p:cNvSpPr>
          <p:nvPr>
            <p:ph type="sldNum" sz="quarter" idx="12"/>
          </p:nvPr>
        </p:nvSpPr>
        <p:spPr/>
        <p:txBody>
          <a:bodyPr/>
          <a:lstStyle>
            <a:extLst/>
          </a:lstStyle>
          <a:p>
            <a:pPr rtl="0"/>
            <a:fld id="{19B51A1E-902D-48AF-9020-955120F399B6}" type="slidenum">
              <a:rPr lang="el-GR" noProof="0" smtClean="0"/>
              <a:pPr rtl="0"/>
              <a:t>‹#›</a:t>
            </a:fld>
            <a:endParaRPr lang="el-GR" noProof="0" dirty="0"/>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F8CFA630-13BB-46C4-BD44-B2C5F9B66074}" type="datetimeFigureOut">
              <a:rPr lang="en-US" smtClean="0"/>
              <a:pPr/>
              <a:t>10/19/2019</a:t>
            </a:fld>
            <a:endParaRPr lang="en-US"/>
          </a:p>
        </p:txBody>
      </p:sp>
      <p:sp>
        <p:nvSpPr>
          <p:cNvPr id="6" name="5 - Θέση υποσέλιδου"/>
          <p:cNvSpPr>
            <a:spLocks noGrp="1"/>
          </p:cNvSpPr>
          <p:nvPr>
            <p:ph type="ftr" sz="quarter" idx="11"/>
          </p:nvPr>
        </p:nvSpPr>
        <p:spPr/>
        <p:txBody>
          <a:bodyPr/>
          <a:lstStyle>
            <a:extLst/>
          </a:lstStyle>
          <a:p>
            <a:pPr rtl="0"/>
            <a:r>
              <a:rPr lang="el-GR" noProof="0" smtClean="0"/>
              <a:t>Προσθέστε υποσέλιδο</a:t>
            </a:r>
            <a:endParaRPr lang="el-GR" noProof="0" dirty="0"/>
          </a:p>
        </p:txBody>
      </p:sp>
      <p:sp>
        <p:nvSpPr>
          <p:cNvPr id="7" name="6 - Θέση αριθμού διαφάνειας"/>
          <p:cNvSpPr>
            <a:spLocks noGrp="1"/>
          </p:cNvSpPr>
          <p:nvPr>
            <p:ph type="sldNum" sz="quarter" idx="12"/>
          </p:nvPr>
        </p:nvSpPr>
        <p:spPr/>
        <p:txBody>
          <a:bodyPr/>
          <a:lstStyle>
            <a:extLst/>
          </a:lstStyle>
          <a:p>
            <a:pPr rtl="0"/>
            <a:fld id="{19B51A1E-902D-48AF-9020-955120F399B6}" type="slidenum">
              <a:rPr lang="el-GR" noProof="0" smtClean="0"/>
              <a:pPr rtl="0"/>
              <a:t>‹#›</a:t>
            </a:fld>
            <a:endParaRPr lang="el-GR" noProof="0" dirty="0"/>
          </a:p>
        </p:txBody>
      </p:sp>
      <p:sp>
        <p:nvSpPr>
          <p:cNvPr id="10" name="9 - Θέση εικόνας"/>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10871200" y="0"/>
            <a:ext cx="1320800" cy="6858000"/>
          </a:xfrm>
          <a:prstGeom prst="rect">
            <a:avLst/>
          </a:prstGeom>
          <a:blipFill>
            <a:blip r:embed="rId26">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τίτλου"/>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609600" y="1609416"/>
            <a:ext cx="9652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F8CFA630-13BB-46C4-BD44-B2C5F9B66074}" type="datetimeFigureOut">
              <a:rPr lang="en-US" smtClean="0"/>
              <a:pPr/>
              <a:t>10/19/2019</a:t>
            </a:fld>
            <a:endParaRPr lang="en-US" sz="1000" dirty="0">
              <a:solidFill>
                <a:schemeClr val="tx2"/>
              </a:solidFill>
            </a:endParaRPr>
          </a:p>
        </p:txBody>
      </p:sp>
      <p:sp>
        <p:nvSpPr>
          <p:cNvPr id="4" name="3 - Θέση υποσέλιδου"/>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pPr rtl="0"/>
            <a:r>
              <a:rPr lang="el-GR" noProof="0" smtClean="0"/>
              <a:t>Προσθέστε υποσέλιδο</a:t>
            </a:r>
            <a:endParaRPr lang="el-GR" noProof="0" dirty="0"/>
          </a:p>
        </p:txBody>
      </p:sp>
      <p:sp>
        <p:nvSpPr>
          <p:cNvPr id="16" name="15 - Θέση αριθμού διαφάνειας"/>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rtl="0"/>
            <a:fld id="{19B51A1E-902D-48AF-9020-955120F399B6}" type="slidenum">
              <a:rPr lang="el-GR" noProof="0" smtClean="0"/>
              <a:pPr rtl="0"/>
              <a:t>‹#›</a:t>
            </a:fld>
            <a:endParaRPr lang="el-GR" noProof="0"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90" r:id="rId14"/>
    <p:sldLayoutId id="2147483660" r:id="rId15"/>
    <p:sldLayoutId id="2147483662" r:id="rId16"/>
    <p:sldLayoutId id="2147483663" r:id="rId17"/>
    <p:sldLayoutId id="2147483650" r:id="rId18"/>
    <p:sldLayoutId id="2147483652" r:id="rId19"/>
    <p:sldLayoutId id="2147483656" r:id="rId20"/>
    <p:sldLayoutId id="2147483657" r:id="rId21"/>
    <p:sldLayoutId id="2147483653" r:id="rId22"/>
    <p:sldLayoutId id="2147483655" r:id="rId23"/>
    <p:sldLayoutId id="2147483674" r:id="rId24"/>
  </p:sldLayoutIdLst>
  <p:hf hd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Θέση εικόνας 18" descr="Μεγάλη ξύλινη σήραγγα">
            <a:extLst>
              <a:ext uri="{FF2B5EF4-FFF2-40B4-BE49-F238E27FC236}">
                <a16:creationId xmlns:a16="http://schemas.microsoft.com/office/drawing/2014/main" xmlns="" id="{26BCC204-42D7-4F58-B6DF-AB0501ACD7D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xmlns=""/>
              </a:ext>
            </a:extLst>
          </a:blip>
          <a:srcRect t="1" b="1"/>
          <a:stretch>
            <a:fillRect/>
          </a:stretch>
        </p:blipFill>
        <p:spPr/>
      </p:pic>
      <p:sp>
        <p:nvSpPr>
          <p:cNvPr id="22" name="Τίτλος 21">
            <a:extLst>
              <a:ext uri="{FF2B5EF4-FFF2-40B4-BE49-F238E27FC236}">
                <a16:creationId xmlns:a16="http://schemas.microsoft.com/office/drawing/2014/main" xmlns="" id="{BA160141-042F-4099-856C-C1D62E0FF551}"/>
              </a:ext>
            </a:extLst>
          </p:cNvPr>
          <p:cNvSpPr>
            <a:spLocks noGrp="1"/>
          </p:cNvSpPr>
          <p:nvPr>
            <p:ph type="ctrTitle"/>
          </p:nvPr>
        </p:nvSpPr>
        <p:spPr>
          <a:xfrm>
            <a:off x="144000" y="3215473"/>
            <a:ext cx="4699305" cy="1748426"/>
          </a:xfrm>
        </p:spPr>
        <p:txBody>
          <a:bodyPr rtlCol="0"/>
          <a:lstStyle/>
          <a:p>
            <a:pPr rtl="0"/>
            <a:r>
              <a:rPr lang="en-US" dirty="0" smtClean="0"/>
              <a:t>STOP BULLYING</a:t>
            </a:r>
            <a:endParaRPr lang="el-GR" dirty="0"/>
          </a:p>
        </p:txBody>
      </p:sp>
      <p:grpSp>
        <p:nvGrpSpPr>
          <p:cNvPr id="112" name="Ομάδα 111" descr="Αγκύλες επισήμανσης εικόνας&#10;">
            <a:extLst>
              <a:ext uri="{FF2B5EF4-FFF2-40B4-BE49-F238E27FC236}">
                <a16:creationId xmlns:a16="http://schemas.microsoft.com/office/drawing/2014/main" xmlns="" id="{D624720B-51E1-474D-90C6-CD74ED1DA39F}"/>
              </a:ext>
              <a:ext uri="{C183D7F6-B498-43B3-948B-1728B52AA6E4}">
                <adec:decorative xmlns="" xmlns:adec="http://schemas.microsoft.com/office/drawing/2017/decorative" val="1"/>
              </a:ext>
            </a:extLst>
          </p:cNvPr>
          <p:cNvGrpSpPr/>
          <p:nvPr/>
        </p:nvGrpSpPr>
        <p:grpSpPr>
          <a:xfrm>
            <a:off x="144000" y="144000"/>
            <a:ext cx="4860000" cy="6498000"/>
            <a:chOff x="408650" y="404285"/>
            <a:chExt cx="4330700" cy="3164637"/>
          </a:xfrm>
        </p:grpSpPr>
        <p:sp>
          <p:nvSpPr>
            <p:cNvPr id="110" name="Ορθογώνιο 6">
              <a:extLst>
                <a:ext uri="{FF2B5EF4-FFF2-40B4-BE49-F238E27FC236}">
                  <a16:creationId xmlns:a16="http://schemas.microsoft.com/office/drawing/2014/main" xmlns="" id="{E4561AC7-2339-461B-BFF9-BEBEF60974E1}"/>
                </a:ext>
              </a:extLst>
            </p:cNvPr>
            <p:cNvSpPr/>
            <p:nvPr/>
          </p:nvSpPr>
          <p:spPr>
            <a:xfrm>
              <a:off x="408650" y="338648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111" name="Ορθογώνιο 6">
              <a:extLst>
                <a:ext uri="{FF2B5EF4-FFF2-40B4-BE49-F238E27FC236}">
                  <a16:creationId xmlns:a16="http://schemas.microsoft.com/office/drawing/2014/main" xmlns="" id="{6FFCCB15-66C7-4E86-BF09-14C5B1569970}"/>
                </a:ext>
              </a:extLst>
            </p:cNvPr>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sp>
        <p:nvSpPr>
          <p:cNvPr id="15" name="Ορθογώνιο 6">
            <a:extLst>
              <a:ext uri="{FF2B5EF4-FFF2-40B4-BE49-F238E27FC236}">
                <a16:creationId xmlns:a16="http://schemas.microsoft.com/office/drawing/2014/main" xmlns="" id="{FA7AA601-65CC-44E2-A893-84390726E282}"/>
              </a:ext>
            </a:extLst>
          </p:cNvPr>
          <p:cNvSpPr/>
          <p:nvPr/>
        </p:nvSpPr>
        <p:spPr>
          <a:xfrm flipV="1">
            <a:off x="245917" y="256872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 name="connsiteX0" fmla="*/ 4330700 w 4330700"/>
              <a:gd name="connsiteY0" fmla="*/ 588834 h 588834"/>
              <a:gd name="connsiteX1" fmla="*/ 0 w 4330700"/>
              <a:gd name="connsiteY1" fmla="*/ 588834 h 588834"/>
              <a:gd name="connsiteX2" fmla="*/ 0 w 4330700"/>
              <a:gd name="connsiteY2" fmla="*/ 0 h 588834"/>
              <a:gd name="connsiteX0" fmla="*/ 550806 w 550806"/>
              <a:gd name="connsiteY0" fmla="*/ 588834 h 588834"/>
              <a:gd name="connsiteX1" fmla="*/ 0 w 550806"/>
              <a:gd name="connsiteY1" fmla="*/ 588834 h 588834"/>
              <a:gd name="connsiteX2" fmla="*/ 0 w 550806"/>
              <a:gd name="connsiteY2" fmla="*/ 0 h 588834"/>
            </a:gdLst>
            <a:ahLst/>
            <a:cxnLst>
              <a:cxn ang="0">
                <a:pos x="connsiteX0" y="connsiteY0"/>
              </a:cxn>
              <a:cxn ang="0">
                <a:pos x="connsiteX1" y="connsiteY1"/>
              </a:cxn>
              <a:cxn ang="0">
                <a:pos x="connsiteX2" y="connsiteY2"/>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Tree>
    <p:extLst>
      <p:ext uri="{BB962C8B-B14F-4D97-AF65-F5344CB8AC3E}">
        <p14:creationId xmlns:p14="http://schemas.microsoft.com/office/powerpoint/2010/main" xmlns="" val="1485234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Θέση εικόνας 39" descr="Κοντινό τριγωνικό σχέδιο δόμησης">
            <a:extLst>
              <a:ext uri="{FF2B5EF4-FFF2-40B4-BE49-F238E27FC236}">
                <a16:creationId xmlns:a16="http://schemas.microsoft.com/office/drawing/2014/main" xmlns="" id="{2EC3AED0-517E-41C1-9ECD-ABB0A850496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xmlns=""/>
              </a:ext>
            </a:extLst>
          </a:blip>
          <a:srcRect t="23" b="23"/>
          <a:stretch>
            <a:fillRect/>
          </a:stretch>
        </p:blipFill>
        <p:spPr/>
      </p:pic>
      <p:sp>
        <p:nvSpPr>
          <p:cNvPr id="22" name="Τίτλος 21">
            <a:extLst>
              <a:ext uri="{FF2B5EF4-FFF2-40B4-BE49-F238E27FC236}">
                <a16:creationId xmlns:a16="http://schemas.microsoft.com/office/drawing/2014/main" xmlns="" id="{BA160141-042F-4099-856C-C1D62E0FF551}"/>
              </a:ext>
            </a:extLst>
          </p:cNvPr>
          <p:cNvSpPr>
            <a:spLocks noGrp="1"/>
          </p:cNvSpPr>
          <p:nvPr>
            <p:ph type="ctrTitle"/>
          </p:nvPr>
        </p:nvSpPr>
        <p:spPr>
          <a:xfrm>
            <a:off x="0" y="231111"/>
            <a:ext cx="9411984" cy="6382839"/>
          </a:xfrm>
        </p:spPr>
        <p:txBody>
          <a:bodyPr rtlCol="0"/>
          <a:lstStyle/>
          <a:p>
            <a:r>
              <a:rPr lang="en-US" sz="1400" dirty="0" smtClean="0"/>
              <a:t>When you’re going through a stressful or difficult situation, it can clog your mind and fog your vision. This leads to people becoming distracted, stressed and unproductive. Bullying is something that affects the majority of people but alarmingly, we find that 45% of those who experience it, fail to report it through embarrassment, fear or a lack of faith in support systems. It is incredibly important that you go through the appropriate reporting channels by firstly telling a teacher/parent/guardian/learning mentor or another responsible adult. If that doesn’t work, please contact us for tailored advice. Even if you don’t want to report it, speak to somebody and don’t feel like you have to go through it alone because you don’t.</a:t>
            </a:r>
            <a:r>
              <a:rPr lang="el-GR" sz="900" dirty="0" smtClean="0"/>
              <a:t/>
            </a:r>
            <a:br>
              <a:rPr lang="el-GR" sz="900" dirty="0" smtClean="0"/>
            </a:br>
            <a:endParaRPr lang="el-GR" sz="900" dirty="0"/>
          </a:p>
        </p:txBody>
      </p:sp>
      <p:sp>
        <p:nvSpPr>
          <p:cNvPr id="23" name="Υπότιτλος 22">
            <a:extLst>
              <a:ext uri="{FF2B5EF4-FFF2-40B4-BE49-F238E27FC236}">
                <a16:creationId xmlns:a16="http://schemas.microsoft.com/office/drawing/2014/main" xmlns="" id="{212BE0C8-3274-44C1-93C2-9347988BD0FF}"/>
              </a:ext>
            </a:extLst>
          </p:cNvPr>
          <p:cNvSpPr>
            <a:spLocks noGrp="1"/>
          </p:cNvSpPr>
          <p:nvPr>
            <p:ph type="subTitle" idx="1"/>
          </p:nvPr>
        </p:nvSpPr>
        <p:spPr/>
        <p:txBody>
          <a:bodyPr rtlCol="0"/>
          <a:lstStyle/>
          <a:p>
            <a:pPr rtl="0"/>
            <a:r>
              <a:rPr lang="en-US" noProof="1" smtClean="0">
                <a:solidFill>
                  <a:srgbClr val="FF0000"/>
                </a:solidFill>
              </a:rPr>
              <a:t>#Bullyingisneverok</a:t>
            </a:r>
          </a:p>
          <a:p>
            <a:pPr rtl="0"/>
            <a:endParaRPr lang="en-US" noProof="1" smtClean="0"/>
          </a:p>
          <a:p>
            <a:pPr rtl="0"/>
            <a:endParaRPr lang="el-GR" noProof="1"/>
          </a:p>
        </p:txBody>
      </p:sp>
      <p:sp>
        <p:nvSpPr>
          <p:cNvPr id="17" name="Ορθογώνιο 6" descr="Διαχωριστική γραμμή επάνω εικόνας">
            <a:extLst>
              <a:ext uri="{FF2B5EF4-FFF2-40B4-BE49-F238E27FC236}">
                <a16:creationId xmlns:a16="http://schemas.microsoft.com/office/drawing/2014/main" xmlns="" id="{8442E937-7F5A-4CF2-98BD-C9CF5F2B4DDE}"/>
              </a:ext>
              <a:ext uri="{C183D7F6-B498-43B3-948B-1728B52AA6E4}">
                <adec:decorative xmlns="" xmlns:adec="http://schemas.microsoft.com/office/drawing/2017/decorative" val="1"/>
              </a:ext>
            </a:extLst>
          </p:cNvPr>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pic>
        <p:nvPicPr>
          <p:cNvPr id="1026" name="Picture 2" descr="C:\Users\User\Desktop\Bullying1.jpg"/>
          <p:cNvPicPr>
            <a:picLocks noChangeAspect="1" noChangeArrowheads="1"/>
          </p:cNvPicPr>
          <p:nvPr/>
        </p:nvPicPr>
        <p:blipFill>
          <a:blip r:embed="rId4"/>
          <a:srcRect/>
          <a:stretch>
            <a:fillRect/>
          </a:stretch>
        </p:blipFill>
        <p:spPr bwMode="auto">
          <a:xfrm>
            <a:off x="400207" y="281354"/>
            <a:ext cx="5930254" cy="2723103"/>
          </a:xfrm>
          <a:prstGeom prst="rect">
            <a:avLst/>
          </a:prstGeom>
          <a:noFill/>
        </p:spPr>
      </p:pic>
    </p:spTree>
    <p:extLst>
      <p:ext uri="{BB962C8B-B14F-4D97-AF65-F5344CB8AC3E}">
        <p14:creationId xmlns:p14="http://schemas.microsoft.com/office/powerpoint/2010/main" xmlns="" val="1196619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46F3FAAD-3533-4254-8878-00AFC4F2CA55}"/>
              </a:ext>
            </a:extLst>
          </p:cNvPr>
          <p:cNvSpPr>
            <a:spLocks noGrp="1"/>
          </p:cNvSpPr>
          <p:nvPr>
            <p:ph idx="1"/>
          </p:nvPr>
        </p:nvSpPr>
        <p:spPr>
          <a:xfrm>
            <a:off x="120581" y="1607736"/>
            <a:ext cx="4572000" cy="5385918"/>
          </a:xfrm>
        </p:spPr>
        <p:txBody>
          <a:bodyPr rtlCol="0">
            <a:normAutofit lnSpcReduction="10000"/>
          </a:bodyPr>
          <a:lstStyle/>
          <a:p>
            <a:pPr marL="0" indent="0">
              <a:buNone/>
            </a:pPr>
            <a:r>
              <a:rPr lang="en-US" sz="2000" b="1" dirty="0" smtClean="0"/>
              <a:t>Have you ever said something to a friend and upset them by accident? Chances are, it has probably happened loads of times. It’s a similar thing with bullying as the definition, by default is subjective – meaning that everybody has a different threshold of what they consider to be bullying. Sometimes, the person who is bullying you may genuinely have no idea that it is affecting you. Equally, they are probably going through a difficult time themselves and will relate to how you’re feeling. This is why we have found that speaking to the person who is bullying you can be really effective. </a:t>
            </a:r>
            <a:endParaRPr lang="el-GR" sz="2000" b="1" dirty="0" smtClean="0"/>
          </a:p>
          <a:p>
            <a:pPr marL="0" indent="0" rtl="0">
              <a:buNone/>
            </a:pPr>
            <a:endParaRPr lang="el-GR" sz="1400" noProof="1"/>
          </a:p>
        </p:txBody>
      </p:sp>
      <p:sp>
        <p:nvSpPr>
          <p:cNvPr id="6" name="Τίτλος 5">
            <a:extLst>
              <a:ext uri="{FF2B5EF4-FFF2-40B4-BE49-F238E27FC236}">
                <a16:creationId xmlns:a16="http://schemas.microsoft.com/office/drawing/2014/main" xmlns="" id="{0D8BC0DD-63B7-4597-9A0D-AFD9372243E4}"/>
              </a:ext>
            </a:extLst>
          </p:cNvPr>
          <p:cNvSpPr>
            <a:spLocks noGrp="1"/>
          </p:cNvSpPr>
          <p:nvPr>
            <p:ph type="title"/>
          </p:nvPr>
        </p:nvSpPr>
        <p:spPr/>
        <p:txBody>
          <a:bodyPr rtlCol="0">
            <a:normAutofit fontScale="90000"/>
          </a:bodyPr>
          <a:lstStyle/>
          <a:p>
            <a:pPr rtl="0"/>
            <a:r>
              <a:rPr lang="en-US" dirty="0" smtClean="0"/>
              <a:t>#</a:t>
            </a:r>
            <a:r>
              <a:rPr lang="en-US" sz="2000" dirty="0" smtClean="0"/>
              <a:t>stop bullying</a:t>
            </a:r>
            <a:endParaRPr lang="el-GR" sz="2000" dirty="0"/>
          </a:p>
        </p:txBody>
      </p:sp>
      <p:sp>
        <p:nvSpPr>
          <p:cNvPr id="8" name="7 - Θέση εικόνας"/>
          <p:cNvSpPr>
            <a:spLocks noGrp="1"/>
          </p:cNvSpPr>
          <p:nvPr>
            <p:ph type="pic" sz="quarter" idx="13"/>
          </p:nvPr>
        </p:nvSpPr>
        <p:spPr/>
      </p:sp>
      <p:pic>
        <p:nvPicPr>
          <p:cNvPr id="32769" name="Picture 1" descr="C:\Users\User\Desktop\2.jpg"/>
          <p:cNvPicPr>
            <a:picLocks noChangeAspect="1" noChangeArrowheads="1"/>
          </p:cNvPicPr>
          <p:nvPr/>
        </p:nvPicPr>
        <p:blipFill>
          <a:blip r:embed="rId3"/>
          <a:srcRect/>
          <a:stretch>
            <a:fillRect/>
          </a:stretch>
        </p:blipFill>
        <p:spPr bwMode="auto">
          <a:xfrm>
            <a:off x="5245240" y="1366576"/>
            <a:ext cx="6551525" cy="3778179"/>
          </a:xfrm>
          <a:prstGeom prst="rect">
            <a:avLst/>
          </a:prstGeom>
          <a:noFill/>
        </p:spPr>
      </p:pic>
    </p:spTree>
    <p:extLst>
      <p:ext uri="{BB962C8B-B14F-4D97-AF65-F5344CB8AC3E}">
        <p14:creationId xmlns:p14="http://schemas.microsoft.com/office/powerpoint/2010/main" xmlns="" val="2908703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xmlns="" id="{15B08D19-26C2-431E-9138-F390BDD0F79C}"/>
              </a:ext>
            </a:extLst>
          </p:cNvPr>
          <p:cNvSpPr>
            <a:spLocks noGrp="1"/>
          </p:cNvSpPr>
          <p:nvPr>
            <p:ph type="ctrTitle"/>
          </p:nvPr>
        </p:nvSpPr>
        <p:spPr>
          <a:xfrm>
            <a:off x="149201" y="1"/>
            <a:ext cx="5015652" cy="6858000"/>
          </a:xfrm>
        </p:spPr>
        <p:txBody>
          <a:bodyPr rtlCol="0">
            <a:normAutofit/>
          </a:bodyPr>
          <a:lstStyle/>
          <a:p>
            <a:r>
              <a:rPr lang="en-US" sz="2000" dirty="0" smtClean="0"/>
              <a:t>The reason people experience bullying is not because of their sexuality, gender identity, race, appearance, disability or any other unique factor; it is because of the attitude towards the factor. The only thing possible to change is </a:t>
            </a:r>
            <a:r>
              <a:rPr lang="en-US" sz="2000" i="1" dirty="0" smtClean="0"/>
              <a:t>attitudes.</a:t>
            </a:r>
            <a:r>
              <a:rPr lang="en-US" sz="2000" dirty="0" smtClean="0"/>
              <a:t> The person who is bullying you is the one with the issue, not you.</a:t>
            </a:r>
            <a:r>
              <a:rPr lang="el-GR" sz="2000" dirty="0" smtClean="0"/>
              <a:t/>
            </a:r>
            <a:br>
              <a:rPr lang="el-GR" sz="2000" dirty="0" smtClean="0"/>
            </a:br>
            <a:endParaRPr lang="el-GR" sz="2000" dirty="0"/>
          </a:p>
        </p:txBody>
      </p:sp>
      <p:sp>
        <p:nvSpPr>
          <p:cNvPr id="5" name="Θέση αριθμού διαφάνειας 4">
            <a:extLst>
              <a:ext uri="{FF2B5EF4-FFF2-40B4-BE49-F238E27FC236}">
                <a16:creationId xmlns:a16="http://schemas.microsoft.com/office/drawing/2014/main" xmlns="" id="{C0BCDD0B-55B2-4C56-A95D-0116EAD85AA5}"/>
              </a:ext>
            </a:extLst>
          </p:cNvPr>
          <p:cNvSpPr>
            <a:spLocks noGrp="1"/>
          </p:cNvSpPr>
          <p:nvPr>
            <p:ph type="sldNum" sz="quarter" idx="4294967295"/>
          </p:nvPr>
        </p:nvSpPr>
        <p:spPr>
          <a:xfrm>
            <a:off x="11655425" y="6213475"/>
            <a:ext cx="536575" cy="365125"/>
          </a:xfrm>
        </p:spPr>
        <p:txBody>
          <a:bodyPr rtlCol="0"/>
          <a:lstStyle/>
          <a:p>
            <a:pPr rtl="0"/>
            <a:fld id="{19B51A1E-902D-48AF-9020-955120F399B6}" type="slidenum">
              <a:rPr lang="el-GR" smtClean="0"/>
              <a:pPr rtl="0"/>
              <a:t>4</a:t>
            </a:fld>
            <a:endParaRPr lang="el-GR" dirty="0"/>
          </a:p>
        </p:txBody>
      </p:sp>
      <p:sp>
        <p:nvSpPr>
          <p:cNvPr id="9" name="Ορθογώνιο 6" descr="Διαχωριστική γραμμή επισήμανσης">
            <a:extLst>
              <a:ext uri="{FF2B5EF4-FFF2-40B4-BE49-F238E27FC236}">
                <a16:creationId xmlns:a16="http://schemas.microsoft.com/office/drawing/2014/main" xmlns="" id="{125F0C7C-308A-40B5-BDB9-10CCBC2380B5}"/>
              </a:ext>
              <a:ext uri="{C183D7F6-B498-43B3-948B-1728B52AA6E4}">
                <adec:decorative xmlns="" xmlns:adec="http://schemas.microsoft.com/office/drawing/2017/decorative" val="1"/>
              </a:ext>
            </a:extLst>
          </p:cNvPr>
          <p:cNvSpPr/>
          <p:nvPr/>
        </p:nvSpPr>
        <p:spPr>
          <a:xfrm flipV="1">
            <a:off x="74538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8" name="Ορθογώνιο 6" descr="Διαχωριστικό επισήμανσης κάτω εικόνας">
            <a:extLst>
              <a:ext uri="{FF2B5EF4-FFF2-40B4-BE49-F238E27FC236}">
                <a16:creationId xmlns:a16="http://schemas.microsoft.com/office/drawing/2014/main" xmlns="" id="{30600985-B2DF-4BDC-A233-B58FEEFD0B2B}"/>
              </a:ext>
              <a:ext uri="{C183D7F6-B498-43B3-948B-1728B52AA6E4}">
                <adec:decorative xmlns="" xmlns:adec="http://schemas.microsoft.com/office/drawing/2017/decorative" val="1"/>
              </a:ext>
            </a:extLst>
          </p:cNvPr>
          <p:cNvSpPr/>
          <p:nvPr/>
        </p:nvSpPr>
        <p:spPr>
          <a:xfrm>
            <a:off x="7453850" y="281431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pic>
        <p:nvPicPr>
          <p:cNvPr id="30721" name="Picture 1" descr="C:\Users\User\Desktop\3.jpg"/>
          <p:cNvPicPr>
            <a:picLocks noChangeAspect="1" noChangeArrowheads="1"/>
          </p:cNvPicPr>
          <p:nvPr/>
        </p:nvPicPr>
        <p:blipFill>
          <a:blip r:embed="rId3"/>
          <a:srcRect/>
          <a:stretch>
            <a:fillRect/>
          </a:stretch>
        </p:blipFill>
        <p:spPr bwMode="auto">
          <a:xfrm>
            <a:off x="5124660" y="844060"/>
            <a:ext cx="6886470" cy="4632291"/>
          </a:xfrm>
          <a:prstGeom prst="rect">
            <a:avLst/>
          </a:prstGeom>
          <a:noFill/>
        </p:spPr>
      </p:pic>
    </p:spTree>
    <p:extLst>
      <p:ext uri="{BB962C8B-B14F-4D97-AF65-F5344CB8AC3E}">
        <p14:creationId xmlns:p14="http://schemas.microsoft.com/office/powerpoint/2010/main" xmlns="" val="19314365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F655827-7CC1-40B1-BA1C-E9676D7EED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43E42B-7C8A-4AB1-9F29-E7D83A36D5D6}">
  <ds:schemaRefs>
    <ds:schemaRef ds:uri="http://schemas.microsoft.com/sharepoint/v3"/>
    <ds:schemaRef ds:uri="http://purl.org/dc/dcmitype/"/>
    <ds:schemaRef ds:uri="http://www.w3.org/XML/1998/namespace"/>
    <ds:schemaRef ds:uri="6dc4bcd6-49db-4c07-9060-8acfc67cef9f"/>
    <ds:schemaRef ds:uri="http://schemas.microsoft.com/office/infopath/2007/PartnerControls"/>
    <ds:schemaRef ds:uri="http://purl.org/dc/terms/"/>
    <ds:schemaRef ds:uri="http://schemas.microsoft.com/office/2006/documentManagement/types"/>
    <ds:schemaRef ds:uri="http://schemas.microsoft.com/office/2006/metadata/properties"/>
    <ds:schemaRef ds:uri="http://schemas.openxmlformats.org/package/2006/metadata/core-properties"/>
    <ds:schemaRef ds:uri="fb0879af-3eba-417a-a55a-ffe6dcd6ca77"/>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Opulent</Template>
  <TotalTime>0</TotalTime>
  <Words>240</Words>
  <Application>Microsoft Office PowerPoint</Application>
  <PresentationFormat>Προσαρμογή</PresentationFormat>
  <Paragraphs>11</Paragraphs>
  <Slides>4</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4</vt:i4>
      </vt:variant>
    </vt:vector>
  </HeadingPairs>
  <TitlesOfParts>
    <vt:vector size="5" baseType="lpstr">
      <vt:lpstr>Αφθονία</vt:lpstr>
      <vt:lpstr>STOP BULLYING</vt:lpstr>
      <vt:lpstr>When you’re going through a stressful or difficult situation, it can clog your mind and fog your vision. This leads to people becoming distracted, stressed and unproductive. Bullying is something that affects the majority of people but alarmingly, we find that 45% of those who experience it, fail to report it through embarrassment, fear or a lack of faith in support systems. It is incredibly important that you go through the appropriate reporting channels by firstly telling a teacher/parent/guardian/learning mentor or another responsible adult. If that doesn’t work, please contact us for tailored advice. Even if you don’t want to report it, speak to somebody and don’t feel like you have to go through it alone because you don’t. </vt:lpstr>
      <vt:lpstr>#stop bullying</vt:lpstr>
      <vt:lpstr>The reason people experience bullying is not because of their sexuality, gender identity, race, appearance, disability or any other unique factor; it is because of the attitude towards the factor. The only thing possible to change is attitudes. The person who is bullying you is the one with the issue, not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2019-10-19T15:57:28Z</dcterms:created>
  <dcterms:modified xsi:type="dcterms:W3CDTF">2019-10-19T16:22:16Z</dcterms:modified>
</cp:coreProperties>
</file>